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702" r:id="rId4"/>
    <p:sldMasterId id="214748370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47fce42fe_3_404:notes"/>
          <p:cNvSpPr/>
          <p:nvPr>
            <p:ph idx="2" type="sldImg"/>
          </p:nvPr>
        </p:nvSpPr>
        <p:spPr>
          <a:xfrm>
            <a:off x="314486" y="400169"/>
            <a:ext cx="6225841" cy="319697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6" name="Google Shape;456;g547fce42fe_3_404:notes"/>
          <p:cNvSpPr txBox="1"/>
          <p:nvPr>
            <p:ph idx="1" type="body"/>
          </p:nvPr>
        </p:nvSpPr>
        <p:spPr>
          <a:xfrm>
            <a:off x="315146" y="3959338"/>
            <a:ext cx="4156081" cy="49217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547fce42fe_3_488:notes"/>
          <p:cNvSpPr/>
          <p:nvPr>
            <p:ph idx="2" type="sldImg"/>
          </p:nvPr>
        </p:nvSpPr>
        <p:spPr>
          <a:xfrm>
            <a:off x="314486" y="400169"/>
            <a:ext cx="6225841" cy="319697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5" name="Google Shape;535;g547fce42fe_3_488:notes"/>
          <p:cNvSpPr txBox="1"/>
          <p:nvPr>
            <p:ph idx="1" type="body"/>
          </p:nvPr>
        </p:nvSpPr>
        <p:spPr>
          <a:xfrm>
            <a:off x="315146" y="3959338"/>
            <a:ext cx="4156081" cy="49217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36" name="Google Shape;536;g547fce42fe_3_488:notes"/>
          <p:cNvSpPr txBox="1"/>
          <p:nvPr>
            <p:ph idx="12" type="sldNum"/>
          </p:nvPr>
        </p:nvSpPr>
        <p:spPr>
          <a:xfrm>
            <a:off x="0" y="0"/>
            <a:ext cx="3023099" cy="2759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547fce42fe_3_498:notes"/>
          <p:cNvSpPr/>
          <p:nvPr>
            <p:ph idx="2" type="sldImg"/>
          </p:nvPr>
        </p:nvSpPr>
        <p:spPr>
          <a:xfrm>
            <a:off x="314486" y="400169"/>
            <a:ext cx="6225841" cy="319697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6" name="Google Shape;546;g547fce42fe_3_498:notes"/>
          <p:cNvSpPr txBox="1"/>
          <p:nvPr>
            <p:ph idx="1" type="body"/>
          </p:nvPr>
        </p:nvSpPr>
        <p:spPr>
          <a:xfrm>
            <a:off x="315146" y="3959338"/>
            <a:ext cx="4156081" cy="49217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g547fce42fe_3_498:notes"/>
          <p:cNvSpPr txBox="1"/>
          <p:nvPr>
            <p:ph idx="12" type="sldNum"/>
          </p:nvPr>
        </p:nvSpPr>
        <p:spPr>
          <a:xfrm>
            <a:off x="0" y="0"/>
            <a:ext cx="3023099" cy="2759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547fce42fe_3_428:notes"/>
          <p:cNvSpPr txBox="1"/>
          <p:nvPr>
            <p:ph idx="1" type="body"/>
          </p:nvPr>
        </p:nvSpPr>
        <p:spPr>
          <a:xfrm>
            <a:off x="315146" y="3959338"/>
            <a:ext cx="4156081" cy="4921789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g547fce42fe_3_428:notes"/>
          <p:cNvSpPr/>
          <p:nvPr>
            <p:ph idx="2" type="sldImg"/>
          </p:nvPr>
        </p:nvSpPr>
        <p:spPr>
          <a:xfrm>
            <a:off x="314486" y="400169"/>
            <a:ext cx="6225841" cy="3197146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547fce42fe_0_8:notes"/>
          <p:cNvSpPr txBox="1"/>
          <p:nvPr>
            <p:ph idx="1" type="body"/>
          </p:nvPr>
        </p:nvSpPr>
        <p:spPr>
          <a:xfrm>
            <a:off x="315146" y="3959338"/>
            <a:ext cx="4156200" cy="49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g547fce42fe_0_8:notes"/>
          <p:cNvSpPr/>
          <p:nvPr>
            <p:ph idx="2" type="sldImg"/>
          </p:nvPr>
        </p:nvSpPr>
        <p:spPr>
          <a:xfrm>
            <a:off x="314486" y="400169"/>
            <a:ext cx="6225900" cy="319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547fce42fe_0_15:notes"/>
          <p:cNvSpPr txBox="1"/>
          <p:nvPr>
            <p:ph idx="1" type="body"/>
          </p:nvPr>
        </p:nvSpPr>
        <p:spPr>
          <a:xfrm>
            <a:off x="315146" y="3959338"/>
            <a:ext cx="4156200" cy="49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g547fce42fe_0_15:notes"/>
          <p:cNvSpPr/>
          <p:nvPr>
            <p:ph idx="2" type="sldImg"/>
          </p:nvPr>
        </p:nvSpPr>
        <p:spPr>
          <a:xfrm>
            <a:off x="314486" y="400169"/>
            <a:ext cx="6225900" cy="319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547fce42fe_0_40:notes"/>
          <p:cNvSpPr txBox="1"/>
          <p:nvPr>
            <p:ph idx="1" type="body"/>
          </p:nvPr>
        </p:nvSpPr>
        <p:spPr>
          <a:xfrm>
            <a:off x="315146" y="3959338"/>
            <a:ext cx="4156200" cy="49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g547fce42fe_0_40:notes"/>
          <p:cNvSpPr/>
          <p:nvPr>
            <p:ph idx="2" type="sldImg"/>
          </p:nvPr>
        </p:nvSpPr>
        <p:spPr>
          <a:xfrm>
            <a:off x="314486" y="400169"/>
            <a:ext cx="6225900" cy="319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47fce42fe_0_48:notes"/>
          <p:cNvSpPr txBox="1"/>
          <p:nvPr>
            <p:ph idx="1" type="body"/>
          </p:nvPr>
        </p:nvSpPr>
        <p:spPr>
          <a:xfrm>
            <a:off x="315146" y="3959338"/>
            <a:ext cx="4156200" cy="49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g547fce42fe_0_48:notes"/>
          <p:cNvSpPr/>
          <p:nvPr>
            <p:ph idx="2" type="sldImg"/>
          </p:nvPr>
        </p:nvSpPr>
        <p:spPr>
          <a:xfrm>
            <a:off x="314486" y="400169"/>
            <a:ext cx="6225900" cy="319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547fce42fe_0_54:notes"/>
          <p:cNvSpPr txBox="1"/>
          <p:nvPr>
            <p:ph idx="1" type="body"/>
          </p:nvPr>
        </p:nvSpPr>
        <p:spPr>
          <a:xfrm>
            <a:off x="315146" y="3959338"/>
            <a:ext cx="4156200" cy="49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g547fce42fe_0_54:notes"/>
          <p:cNvSpPr/>
          <p:nvPr>
            <p:ph idx="2" type="sldImg"/>
          </p:nvPr>
        </p:nvSpPr>
        <p:spPr>
          <a:xfrm>
            <a:off x="314486" y="400169"/>
            <a:ext cx="6225900" cy="319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547fce42fe_0_59:notes"/>
          <p:cNvSpPr txBox="1"/>
          <p:nvPr>
            <p:ph idx="1" type="body"/>
          </p:nvPr>
        </p:nvSpPr>
        <p:spPr>
          <a:xfrm>
            <a:off x="315146" y="3959338"/>
            <a:ext cx="4156200" cy="49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g547fce42fe_0_59:notes"/>
          <p:cNvSpPr/>
          <p:nvPr>
            <p:ph idx="2" type="sldImg"/>
          </p:nvPr>
        </p:nvSpPr>
        <p:spPr>
          <a:xfrm>
            <a:off x="314486" y="400169"/>
            <a:ext cx="6225900" cy="319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547fce42fe_0_63:notes"/>
          <p:cNvSpPr txBox="1"/>
          <p:nvPr>
            <p:ph idx="1" type="body"/>
          </p:nvPr>
        </p:nvSpPr>
        <p:spPr>
          <a:xfrm>
            <a:off x="315146" y="3959338"/>
            <a:ext cx="4156200" cy="49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g547fce42fe_0_63:notes"/>
          <p:cNvSpPr/>
          <p:nvPr>
            <p:ph idx="2" type="sldImg"/>
          </p:nvPr>
        </p:nvSpPr>
        <p:spPr>
          <a:xfrm>
            <a:off x="314486" y="400169"/>
            <a:ext cx="6225900" cy="319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Originals">
  <p:cSld name="Title Slide Original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1" y="0"/>
            <a:ext cx="9144013" cy="5143500"/>
          </a:xfrm>
          <a:prstGeom prst="rect">
            <a:avLst/>
          </a:prstGeom>
          <a:solidFill>
            <a:srgbClr val="1E82C3"/>
          </a:solidFill>
          <a:ln>
            <a:noFill/>
          </a:ln>
        </p:spPr>
        <p:txBody>
          <a:bodyPr anchorCtr="0" anchor="ctr" bIns="0" lIns="0" spcFirstLastPara="1" rIns="0" wrap="square" tIns="673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856908" y="1714142"/>
            <a:ext cx="4857904" cy="183364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7715856" y="5213739"/>
            <a:ext cx="857415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4000998" y="5213739"/>
            <a:ext cx="3714312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572217" y="5212990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856908" y="3429095"/>
            <a:ext cx="485790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0" i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>
                <a:schemeClr val="lt1"/>
              </a:buClr>
              <a:buSzPts val="1300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Images + Descriptions">
  <p:cSld name="3 Images + Description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>
            <p:ph idx="2" type="pic"/>
          </p:nvPr>
        </p:nvSpPr>
        <p:spPr>
          <a:xfrm>
            <a:off x="285113" y="856725"/>
            <a:ext cx="2571770" cy="314374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5"/>
          <p:cNvSpPr/>
          <p:nvPr>
            <p:ph idx="3" type="pic"/>
          </p:nvPr>
        </p:nvSpPr>
        <p:spPr>
          <a:xfrm>
            <a:off x="2857406" y="856725"/>
            <a:ext cx="2570722" cy="314374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5"/>
          <p:cNvSpPr/>
          <p:nvPr>
            <p:ph idx="4" type="pic"/>
          </p:nvPr>
        </p:nvSpPr>
        <p:spPr>
          <a:xfrm>
            <a:off x="5428651" y="856725"/>
            <a:ext cx="2573010" cy="3143744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type="title"/>
          </p:nvPr>
        </p:nvSpPr>
        <p:spPr>
          <a:xfrm>
            <a:off x="285504" y="286626"/>
            <a:ext cx="7714917" cy="57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285112" y="4000150"/>
            <a:ext cx="228626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15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5" type="body"/>
          </p:nvPr>
        </p:nvSpPr>
        <p:spPr>
          <a:xfrm>
            <a:off x="2857406" y="4000150"/>
            <a:ext cx="228626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15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6" type="body"/>
          </p:nvPr>
        </p:nvSpPr>
        <p:spPr>
          <a:xfrm>
            <a:off x="5429307" y="4000150"/>
            <a:ext cx="228626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15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">
  <p:cSld name="Agenda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>
            <p:ph idx="2" type="pic"/>
          </p:nvPr>
        </p:nvSpPr>
        <p:spPr>
          <a:xfrm>
            <a:off x="0" y="0"/>
            <a:ext cx="9144013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16"/>
          <p:cNvSpPr txBox="1"/>
          <p:nvPr>
            <p:ph type="ctrTitle"/>
          </p:nvPr>
        </p:nvSpPr>
        <p:spPr>
          <a:xfrm>
            <a:off x="856547" y="857286"/>
            <a:ext cx="4001356" cy="8577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2000686" y="2000262"/>
            <a:ext cx="4857756" cy="25715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98450" lvl="0" marL="4572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  <a:defRPr b="0" i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  <a:defRPr b="0" i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  <a:defRPr b="0" i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  <a:defRPr b="0" i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algn="l">
              <a:lnSpc>
                <a:spcPct val="8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100"/>
              <a:buFont typeface="Arial"/>
              <a:buAutoNum type="arabicPeriod"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10" type="dt"/>
          </p:nvPr>
        </p:nvSpPr>
        <p:spPr>
          <a:xfrm>
            <a:off x="7715856" y="5213739"/>
            <a:ext cx="857415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1" type="ftr"/>
          </p:nvPr>
        </p:nvSpPr>
        <p:spPr>
          <a:xfrm>
            <a:off x="4000998" y="5213739"/>
            <a:ext cx="3714312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572217" y="5212990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Title + 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285504" y="286626"/>
            <a:ext cx="7714917" cy="57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chemeClr val="dk1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570221" y="1143350"/>
            <a:ext cx="7430200" cy="34284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984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/>
            </a:lvl2pPr>
            <a:lvl3pPr indent="-29845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/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/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/ Focus slide">
  <p:cSld name="Divider / Focus slide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/>
          <p:nvPr>
            <p:ph idx="2" type="pic"/>
          </p:nvPr>
        </p:nvSpPr>
        <p:spPr>
          <a:xfrm>
            <a:off x="570221" y="571676"/>
            <a:ext cx="8001995" cy="400015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type="title"/>
          </p:nvPr>
        </p:nvSpPr>
        <p:spPr>
          <a:xfrm>
            <a:off x="1713813" y="2286700"/>
            <a:ext cx="5714810" cy="1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1714338" y="1715027"/>
            <a:ext cx="5714286" cy="28504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0" type="dt"/>
          </p:nvPr>
        </p:nvSpPr>
        <p:spPr>
          <a:xfrm>
            <a:off x="7715856" y="5213739"/>
            <a:ext cx="857415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1" type="ftr"/>
          </p:nvPr>
        </p:nvSpPr>
        <p:spPr>
          <a:xfrm>
            <a:off x="4000998" y="5213739"/>
            <a:ext cx="3714312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572217" y="5212990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285111" y="286626"/>
            <a:ext cx="4858429" cy="5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-column-list" type="obj">
  <p:cSld name="OBJEC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285504" y="286626"/>
            <a:ext cx="7714917" cy="57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570221" y="1143351"/>
            <a:ext cx="7430200" cy="31434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92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00"/>
              <a:buChar char="▪"/>
              <a:defRPr b="0" i="0"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rabicPeriod"/>
              <a:defRPr b="0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–"/>
              <a:defRPr b="0" i="0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 b="0" i="0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0" type="dt"/>
          </p:nvPr>
        </p:nvSpPr>
        <p:spPr>
          <a:xfrm>
            <a:off x="628651" y="4767263"/>
            <a:ext cx="2057403" cy="2738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1" type="ftr"/>
          </p:nvPr>
        </p:nvSpPr>
        <p:spPr>
          <a:xfrm>
            <a:off x="3028954" y="4767263"/>
            <a:ext cx="3086104" cy="2738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6457959" y="4767263"/>
            <a:ext cx="2057403" cy="2738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Text (2)">
  <p:cSld name="Image + Text (2)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/>
          <p:nvPr>
            <p:ph idx="2" type="pic"/>
          </p:nvPr>
        </p:nvSpPr>
        <p:spPr>
          <a:xfrm>
            <a:off x="4572007" y="1"/>
            <a:ext cx="4572006" cy="5143499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1"/>
          <p:cNvSpPr txBox="1"/>
          <p:nvPr>
            <p:ph type="title"/>
          </p:nvPr>
        </p:nvSpPr>
        <p:spPr>
          <a:xfrm>
            <a:off x="856548" y="1715531"/>
            <a:ext cx="2857684" cy="57079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11" name="Google Shape;111;p21"/>
          <p:cNvCxnSpPr/>
          <p:nvPr/>
        </p:nvCxnSpPr>
        <p:spPr>
          <a:xfrm>
            <a:off x="1998564" y="2399715"/>
            <a:ext cx="571797" cy="0"/>
          </a:xfrm>
          <a:prstGeom prst="straightConnector1">
            <a:avLst/>
          </a:prstGeom>
          <a:noFill/>
          <a:ln cap="flat" cmpd="sng" w="1270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856547" y="2571751"/>
            <a:ext cx="2857405" cy="1715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ctr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Text (1)">
  <p:cSld name="Image + Text (1)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/>
          <p:nvPr>
            <p:ph idx="2" type="pic"/>
          </p:nvPr>
        </p:nvSpPr>
        <p:spPr>
          <a:xfrm>
            <a:off x="-1" y="1"/>
            <a:ext cx="4572006" cy="5143499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22"/>
          <p:cNvSpPr txBox="1"/>
          <p:nvPr>
            <p:ph type="title"/>
          </p:nvPr>
        </p:nvSpPr>
        <p:spPr>
          <a:xfrm>
            <a:off x="5429702" y="1715531"/>
            <a:ext cx="2857684" cy="57079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19" name="Google Shape;119;p22"/>
          <p:cNvCxnSpPr/>
          <p:nvPr/>
        </p:nvCxnSpPr>
        <p:spPr>
          <a:xfrm>
            <a:off x="6571717" y="2399715"/>
            <a:ext cx="571797" cy="0"/>
          </a:xfrm>
          <a:prstGeom prst="straightConnector1">
            <a:avLst/>
          </a:prstGeom>
          <a:noFill/>
          <a:ln cap="flat" cmpd="sng" w="1270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5429701" y="2571751"/>
            <a:ext cx="2857405" cy="1715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ctr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ctr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1100"/>
              <a:buFont typeface="Arial"/>
              <a:buNone/>
              <a:defRPr b="0" sz="1200" cap="non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Company">
  <p:cSld name="Title Slide Compan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/>
          <p:nvPr>
            <p:ph idx="2" type="pic"/>
          </p:nvPr>
        </p:nvSpPr>
        <p:spPr>
          <a:xfrm>
            <a:off x="1" y="0"/>
            <a:ext cx="9144013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673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Google Shape;123;p23"/>
          <p:cNvSpPr txBox="1"/>
          <p:nvPr>
            <p:ph idx="1" type="subTitle"/>
          </p:nvPr>
        </p:nvSpPr>
        <p:spPr>
          <a:xfrm>
            <a:off x="856908" y="3429095"/>
            <a:ext cx="485790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i="0" sz="1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sz="1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sz="1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sz="1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sz="1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sz="1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sz="1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>
                <a:schemeClr val="dk1"/>
              </a:buClr>
              <a:buSzPts val="1300"/>
              <a:buNone/>
              <a:defRPr b="0" sz="1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p23"/>
          <p:cNvSpPr txBox="1"/>
          <p:nvPr>
            <p:ph type="title"/>
          </p:nvPr>
        </p:nvSpPr>
        <p:spPr>
          <a:xfrm>
            <a:off x="856908" y="1714631"/>
            <a:ext cx="4857904" cy="183364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10" type="dt"/>
          </p:nvPr>
        </p:nvSpPr>
        <p:spPr>
          <a:xfrm>
            <a:off x="7715856" y="5213739"/>
            <a:ext cx="857415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11" type="ftr"/>
          </p:nvPr>
        </p:nvSpPr>
        <p:spPr>
          <a:xfrm>
            <a:off x="4000998" y="5213739"/>
            <a:ext cx="3714312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12" type="sldNum"/>
          </p:nvPr>
        </p:nvSpPr>
        <p:spPr>
          <a:xfrm>
            <a:off x="8572217" y="5212990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Badge of Sport">
  <p:cSld name="Title Slide Badge of Spor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/>
          <p:nvPr>
            <p:ph idx="2" type="pic"/>
          </p:nvPr>
        </p:nvSpPr>
        <p:spPr>
          <a:xfrm>
            <a:off x="1" y="0"/>
            <a:ext cx="9144013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673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" name="Google Shape;130;p24"/>
          <p:cNvSpPr txBox="1"/>
          <p:nvPr>
            <p:ph type="title"/>
          </p:nvPr>
        </p:nvSpPr>
        <p:spPr>
          <a:xfrm>
            <a:off x="856908" y="1714142"/>
            <a:ext cx="4857904" cy="183364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idx="1" type="subTitle"/>
          </p:nvPr>
        </p:nvSpPr>
        <p:spPr>
          <a:xfrm>
            <a:off x="856908" y="3429095"/>
            <a:ext cx="485790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0" i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>
                <a:schemeClr val="lt1"/>
              </a:buClr>
              <a:buSzPts val="1300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4"/>
          <p:cNvSpPr txBox="1"/>
          <p:nvPr>
            <p:ph idx="10" type="dt"/>
          </p:nvPr>
        </p:nvSpPr>
        <p:spPr>
          <a:xfrm>
            <a:off x="7715856" y="5213739"/>
            <a:ext cx="857415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4"/>
          <p:cNvSpPr txBox="1"/>
          <p:nvPr>
            <p:ph idx="11" type="ftr"/>
          </p:nvPr>
        </p:nvSpPr>
        <p:spPr>
          <a:xfrm>
            <a:off x="4000998" y="5213739"/>
            <a:ext cx="3714312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4"/>
          <p:cNvSpPr txBox="1"/>
          <p:nvPr>
            <p:ph idx="12" type="sldNum"/>
          </p:nvPr>
        </p:nvSpPr>
        <p:spPr>
          <a:xfrm>
            <a:off x="8572217" y="5212990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Y-3">
  <p:cSld name="Title Slide Y-3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/>
          <p:nvPr>
            <p:ph idx="2" type="pic"/>
          </p:nvPr>
        </p:nvSpPr>
        <p:spPr>
          <a:xfrm>
            <a:off x="1" y="0"/>
            <a:ext cx="9144013" cy="5143500"/>
          </a:xfrm>
          <a:prstGeom prst="rect">
            <a:avLst/>
          </a:prstGeom>
          <a:solidFill>
            <a:srgbClr val="F39323"/>
          </a:solidFill>
          <a:ln>
            <a:noFill/>
          </a:ln>
        </p:spPr>
        <p:txBody>
          <a:bodyPr anchorCtr="0" anchor="ctr" bIns="0" lIns="0" spcFirstLastPara="1" rIns="0" wrap="square" tIns="673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5"/>
          <p:cNvSpPr txBox="1"/>
          <p:nvPr>
            <p:ph type="title"/>
          </p:nvPr>
        </p:nvSpPr>
        <p:spPr>
          <a:xfrm>
            <a:off x="856908" y="1714142"/>
            <a:ext cx="4857904" cy="183364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5"/>
          <p:cNvSpPr txBox="1"/>
          <p:nvPr>
            <p:ph idx="10" type="dt"/>
          </p:nvPr>
        </p:nvSpPr>
        <p:spPr>
          <a:xfrm>
            <a:off x="7715856" y="5213739"/>
            <a:ext cx="857415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5"/>
          <p:cNvSpPr txBox="1"/>
          <p:nvPr>
            <p:ph idx="11" type="ftr"/>
          </p:nvPr>
        </p:nvSpPr>
        <p:spPr>
          <a:xfrm>
            <a:off x="4000998" y="5213739"/>
            <a:ext cx="3714312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5"/>
          <p:cNvSpPr txBox="1"/>
          <p:nvPr>
            <p:ph idx="12" type="sldNum"/>
          </p:nvPr>
        </p:nvSpPr>
        <p:spPr>
          <a:xfrm>
            <a:off x="8572217" y="5212990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" name="Google Shape;141;p25"/>
          <p:cNvSpPr txBox="1"/>
          <p:nvPr>
            <p:ph idx="1" type="subTitle"/>
          </p:nvPr>
        </p:nvSpPr>
        <p:spPr>
          <a:xfrm>
            <a:off x="856908" y="3429095"/>
            <a:ext cx="485790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0" i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>
                <a:schemeClr val="lt1"/>
              </a:buClr>
              <a:buSzPts val="1300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Stella">
  <p:cSld name="Title Slide Stella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/>
          <p:nvPr>
            <p:ph idx="2" type="pic"/>
          </p:nvPr>
        </p:nvSpPr>
        <p:spPr>
          <a:xfrm>
            <a:off x="1" y="0"/>
            <a:ext cx="9144013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673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26"/>
          <p:cNvSpPr txBox="1"/>
          <p:nvPr>
            <p:ph type="title"/>
          </p:nvPr>
        </p:nvSpPr>
        <p:spPr>
          <a:xfrm>
            <a:off x="856908" y="1714142"/>
            <a:ext cx="4857904" cy="183364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6"/>
          <p:cNvSpPr txBox="1"/>
          <p:nvPr>
            <p:ph idx="10" type="dt"/>
          </p:nvPr>
        </p:nvSpPr>
        <p:spPr>
          <a:xfrm>
            <a:off x="7715856" y="5213739"/>
            <a:ext cx="857415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6"/>
          <p:cNvSpPr txBox="1"/>
          <p:nvPr>
            <p:ph idx="11" type="ftr"/>
          </p:nvPr>
        </p:nvSpPr>
        <p:spPr>
          <a:xfrm>
            <a:off x="4000998" y="5213739"/>
            <a:ext cx="3714312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6"/>
          <p:cNvSpPr txBox="1"/>
          <p:nvPr>
            <p:ph idx="12" type="sldNum"/>
          </p:nvPr>
        </p:nvSpPr>
        <p:spPr>
          <a:xfrm>
            <a:off x="8572217" y="5212990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8" name="Google Shape;148;p26"/>
          <p:cNvSpPr txBox="1"/>
          <p:nvPr>
            <p:ph idx="1" type="subTitle"/>
          </p:nvPr>
        </p:nvSpPr>
        <p:spPr>
          <a:xfrm>
            <a:off x="856908" y="3429095"/>
            <a:ext cx="485790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0" i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>
                <a:schemeClr val="lt1"/>
              </a:buClr>
              <a:buSzPts val="1300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esseging / Highlight Slide">
  <p:cSld name="Messeging / Highlight Slide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/>
          <p:nvPr>
            <p:ph idx="2" type="pic"/>
          </p:nvPr>
        </p:nvSpPr>
        <p:spPr>
          <a:xfrm>
            <a:off x="104401" y="104368"/>
            <a:ext cx="8935213" cy="493476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1" name="Google Shape;151;p27"/>
          <p:cNvSpPr txBox="1"/>
          <p:nvPr>
            <p:ph type="title"/>
          </p:nvPr>
        </p:nvSpPr>
        <p:spPr>
          <a:xfrm>
            <a:off x="1713813" y="2286700"/>
            <a:ext cx="5714810" cy="16882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1714338" y="1715027"/>
            <a:ext cx="5714286" cy="28504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27"/>
          <p:cNvSpPr txBox="1"/>
          <p:nvPr>
            <p:ph idx="10" type="dt"/>
          </p:nvPr>
        </p:nvSpPr>
        <p:spPr>
          <a:xfrm>
            <a:off x="7715856" y="5213739"/>
            <a:ext cx="857415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7"/>
          <p:cNvSpPr txBox="1"/>
          <p:nvPr>
            <p:ph idx="11" type="ftr"/>
          </p:nvPr>
        </p:nvSpPr>
        <p:spPr>
          <a:xfrm>
            <a:off x="4000998" y="5213739"/>
            <a:ext cx="3714312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7"/>
          <p:cNvSpPr txBox="1"/>
          <p:nvPr>
            <p:ph idx="12" type="sldNum"/>
          </p:nvPr>
        </p:nvSpPr>
        <p:spPr>
          <a:xfrm>
            <a:off x="8572217" y="5212990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+ Image (S)">
  <p:cSld name="Text + Image (S)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/>
          <p:nvPr>
            <p:ph idx="2" type="pic"/>
          </p:nvPr>
        </p:nvSpPr>
        <p:spPr>
          <a:xfrm>
            <a:off x="5714812" y="0"/>
            <a:ext cx="3429202" cy="5143500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28"/>
          <p:cNvSpPr txBox="1"/>
          <p:nvPr>
            <p:ph type="title"/>
          </p:nvPr>
        </p:nvSpPr>
        <p:spPr>
          <a:xfrm>
            <a:off x="285504" y="286626"/>
            <a:ext cx="4858036" cy="57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8"/>
          <p:cNvSpPr txBox="1"/>
          <p:nvPr>
            <p:ph idx="1" type="body"/>
          </p:nvPr>
        </p:nvSpPr>
        <p:spPr>
          <a:xfrm>
            <a:off x="570220" y="1143349"/>
            <a:ext cx="4572794" cy="3428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indent="-2984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b="0"/>
            </a:lvl2pPr>
            <a:lvl3pPr indent="-29845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b="0"/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160" name="Google Shape;160;p28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8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8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+ Image (M)">
  <p:cSld name="Text + Image (M)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/>
          <p:nvPr>
            <p:ph idx="2" type="pic"/>
          </p:nvPr>
        </p:nvSpPr>
        <p:spPr>
          <a:xfrm>
            <a:off x="4000998" y="1"/>
            <a:ext cx="5143015" cy="5143499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29"/>
          <p:cNvSpPr txBox="1"/>
          <p:nvPr>
            <p:ph type="title"/>
          </p:nvPr>
        </p:nvSpPr>
        <p:spPr>
          <a:xfrm>
            <a:off x="285505" y="286626"/>
            <a:ext cx="3429202" cy="57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9"/>
          <p:cNvSpPr txBox="1"/>
          <p:nvPr>
            <p:ph idx="1" type="body"/>
          </p:nvPr>
        </p:nvSpPr>
        <p:spPr>
          <a:xfrm>
            <a:off x="570221" y="1143350"/>
            <a:ext cx="3144091" cy="34284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indent="-2984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b="0"/>
            </a:lvl2pPr>
            <a:lvl3pPr indent="-29845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b="0"/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167" name="Google Shape;167;p29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9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9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+ 2 Images (1)">
  <p:cSld name="Text + 2 Images (1)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/>
          <p:nvPr>
            <p:ph idx="2" type="pic"/>
          </p:nvPr>
        </p:nvSpPr>
        <p:spPr>
          <a:xfrm>
            <a:off x="4857904" y="1"/>
            <a:ext cx="4286108" cy="5143499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30"/>
          <p:cNvSpPr txBox="1"/>
          <p:nvPr>
            <p:ph type="title"/>
          </p:nvPr>
        </p:nvSpPr>
        <p:spPr>
          <a:xfrm>
            <a:off x="285504" y="286099"/>
            <a:ext cx="4286503" cy="5706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0"/>
          <p:cNvSpPr/>
          <p:nvPr>
            <p:ph idx="3" type="pic"/>
          </p:nvPr>
        </p:nvSpPr>
        <p:spPr>
          <a:xfrm>
            <a:off x="4286239" y="857512"/>
            <a:ext cx="3714181" cy="342926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570221" y="1143350"/>
            <a:ext cx="3144091" cy="3143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indent="-2984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b="0"/>
            </a:lvl2pPr>
            <a:lvl3pPr indent="-29845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b="0"/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175" name="Google Shape;175;p30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0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30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Text + Image (2)">
  <p:cSld name="3_Text + Image (2)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285504" y="286099"/>
            <a:ext cx="4286503" cy="5706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31"/>
          <p:cNvSpPr/>
          <p:nvPr>
            <p:ph idx="2" type="pic"/>
          </p:nvPr>
        </p:nvSpPr>
        <p:spPr>
          <a:xfrm>
            <a:off x="5143015" y="394"/>
            <a:ext cx="4000997" cy="257135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1" name="Google Shape;181;p31"/>
          <p:cNvSpPr txBox="1"/>
          <p:nvPr>
            <p:ph idx="1" type="body"/>
          </p:nvPr>
        </p:nvSpPr>
        <p:spPr>
          <a:xfrm>
            <a:off x="570221" y="1143350"/>
            <a:ext cx="4001785" cy="3143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indent="-2984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b="0"/>
            </a:lvl2pPr>
            <a:lvl3pPr indent="-29845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b="0"/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182" name="Google Shape;182;p31"/>
          <p:cNvSpPr/>
          <p:nvPr>
            <p:ph idx="3" type="pic"/>
          </p:nvPr>
        </p:nvSpPr>
        <p:spPr>
          <a:xfrm>
            <a:off x="5143540" y="2571752"/>
            <a:ext cx="4000473" cy="2571356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1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1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31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+ Collage (1)">
  <p:cSld name="Text + Collage (1)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/>
          <p:nvPr>
            <p:ph idx="2" type="pic"/>
          </p:nvPr>
        </p:nvSpPr>
        <p:spPr>
          <a:xfrm>
            <a:off x="3999423" y="393"/>
            <a:ext cx="2858979" cy="257201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8" name="Google Shape;188;p32"/>
          <p:cNvSpPr/>
          <p:nvPr>
            <p:ph idx="3" type="pic"/>
          </p:nvPr>
        </p:nvSpPr>
        <p:spPr>
          <a:xfrm>
            <a:off x="6858142" y="394"/>
            <a:ext cx="2285871" cy="257135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32"/>
          <p:cNvSpPr/>
          <p:nvPr>
            <p:ph idx="4" type="pic"/>
          </p:nvPr>
        </p:nvSpPr>
        <p:spPr>
          <a:xfrm>
            <a:off x="3999423" y="2571752"/>
            <a:ext cx="1715388" cy="257174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32"/>
          <p:cNvSpPr/>
          <p:nvPr>
            <p:ph idx="5" type="pic"/>
          </p:nvPr>
        </p:nvSpPr>
        <p:spPr>
          <a:xfrm>
            <a:off x="5715074" y="2571751"/>
            <a:ext cx="3429202" cy="2571356"/>
          </a:xfrm>
          <a:prstGeom prst="rect">
            <a:avLst/>
          </a:prstGeom>
          <a:solidFill>
            <a:srgbClr val="8F8F8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32"/>
          <p:cNvSpPr txBox="1"/>
          <p:nvPr>
            <p:ph type="title"/>
          </p:nvPr>
        </p:nvSpPr>
        <p:spPr>
          <a:xfrm>
            <a:off x="285504" y="286099"/>
            <a:ext cx="3143435" cy="5706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2"/>
          <p:cNvSpPr txBox="1"/>
          <p:nvPr>
            <p:ph idx="1" type="body"/>
          </p:nvPr>
        </p:nvSpPr>
        <p:spPr>
          <a:xfrm>
            <a:off x="570221" y="1143350"/>
            <a:ext cx="2858981" cy="3143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indent="-2984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b="0"/>
            </a:lvl2pPr>
            <a:lvl3pPr indent="-29845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b="0"/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193" name="Google Shape;193;p32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2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2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+ Collage (2)">
  <p:cSld name="Text + Collage (2)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/>
          <p:nvPr>
            <p:ph idx="2" type="pic"/>
          </p:nvPr>
        </p:nvSpPr>
        <p:spPr>
          <a:xfrm>
            <a:off x="5143015" y="1"/>
            <a:ext cx="4000998" cy="5143499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8" name="Google Shape;198;p33"/>
          <p:cNvSpPr/>
          <p:nvPr>
            <p:ph idx="3" type="pic"/>
          </p:nvPr>
        </p:nvSpPr>
        <p:spPr>
          <a:xfrm>
            <a:off x="3999423" y="571675"/>
            <a:ext cx="2858979" cy="200073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33"/>
          <p:cNvSpPr/>
          <p:nvPr>
            <p:ph idx="4" type="pic"/>
          </p:nvPr>
        </p:nvSpPr>
        <p:spPr>
          <a:xfrm>
            <a:off x="6858142" y="571675"/>
            <a:ext cx="1428833" cy="200007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33"/>
          <p:cNvSpPr/>
          <p:nvPr>
            <p:ph idx="5" type="pic"/>
          </p:nvPr>
        </p:nvSpPr>
        <p:spPr>
          <a:xfrm>
            <a:off x="3999423" y="2571752"/>
            <a:ext cx="1715388" cy="200007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33"/>
          <p:cNvSpPr/>
          <p:nvPr>
            <p:ph idx="6" type="pic"/>
          </p:nvPr>
        </p:nvSpPr>
        <p:spPr>
          <a:xfrm>
            <a:off x="5715074" y="2571751"/>
            <a:ext cx="2570457" cy="2000600"/>
          </a:xfrm>
          <a:prstGeom prst="rect">
            <a:avLst/>
          </a:prstGeom>
          <a:solidFill>
            <a:srgbClr val="8F8F8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33"/>
          <p:cNvSpPr txBox="1"/>
          <p:nvPr>
            <p:ph type="title"/>
          </p:nvPr>
        </p:nvSpPr>
        <p:spPr>
          <a:xfrm>
            <a:off x="285504" y="286099"/>
            <a:ext cx="3143435" cy="5706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3"/>
          <p:cNvSpPr txBox="1"/>
          <p:nvPr>
            <p:ph idx="1" type="body"/>
          </p:nvPr>
        </p:nvSpPr>
        <p:spPr>
          <a:xfrm>
            <a:off x="570221" y="1143350"/>
            <a:ext cx="2858981" cy="3143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indent="-2984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b="0"/>
            </a:lvl2pPr>
            <a:lvl3pPr indent="-29845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b="0"/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204" name="Google Shape;204;p33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3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3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Text (3)">
  <p:cSld name="Image + Text (3)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/>
          <p:nvPr>
            <p:ph idx="2" type="pic"/>
          </p:nvPr>
        </p:nvSpPr>
        <p:spPr>
          <a:xfrm>
            <a:off x="4572795" y="-1"/>
            <a:ext cx="1428703" cy="257175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34"/>
          <p:cNvSpPr/>
          <p:nvPr>
            <p:ph idx="3" type="pic"/>
          </p:nvPr>
        </p:nvSpPr>
        <p:spPr>
          <a:xfrm>
            <a:off x="6001497" y="1"/>
            <a:ext cx="1713813" cy="257174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p34"/>
          <p:cNvSpPr/>
          <p:nvPr>
            <p:ph idx="4" type="pic"/>
          </p:nvPr>
        </p:nvSpPr>
        <p:spPr>
          <a:xfrm>
            <a:off x="7715313" y="0"/>
            <a:ext cx="1428700" cy="2571750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34"/>
          <p:cNvSpPr/>
          <p:nvPr>
            <p:ph idx="5" type="pic"/>
          </p:nvPr>
        </p:nvSpPr>
        <p:spPr>
          <a:xfrm>
            <a:off x="4572793" y="2571751"/>
            <a:ext cx="4571219" cy="2571694"/>
          </a:xfrm>
          <a:prstGeom prst="rect">
            <a:avLst/>
          </a:prstGeom>
          <a:solidFill>
            <a:srgbClr val="8F8F8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34"/>
          <p:cNvSpPr/>
          <p:nvPr>
            <p:ph idx="6" type="pic"/>
          </p:nvPr>
        </p:nvSpPr>
        <p:spPr>
          <a:xfrm>
            <a:off x="-1" y="1"/>
            <a:ext cx="4572006" cy="5143499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3" name="Google Shape;213;p34"/>
          <p:cNvSpPr txBox="1"/>
          <p:nvPr>
            <p:ph type="title"/>
          </p:nvPr>
        </p:nvSpPr>
        <p:spPr>
          <a:xfrm>
            <a:off x="856908" y="1715531"/>
            <a:ext cx="2857684" cy="57079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4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34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4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34"/>
          <p:cNvSpPr txBox="1"/>
          <p:nvPr>
            <p:ph idx="1" type="body"/>
          </p:nvPr>
        </p:nvSpPr>
        <p:spPr>
          <a:xfrm>
            <a:off x="856907" y="2571751"/>
            <a:ext cx="2857405" cy="1715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Text (4)">
  <p:cSld name="Image + Text (4)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/>
          <p:nvPr>
            <p:ph idx="2" type="pic"/>
          </p:nvPr>
        </p:nvSpPr>
        <p:spPr>
          <a:xfrm>
            <a:off x="4572007" y="1"/>
            <a:ext cx="4572006" cy="5143499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35"/>
          <p:cNvSpPr/>
          <p:nvPr>
            <p:ph idx="3" type="pic"/>
          </p:nvPr>
        </p:nvSpPr>
        <p:spPr>
          <a:xfrm>
            <a:off x="0" y="-1"/>
            <a:ext cx="1428703" cy="257175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35"/>
          <p:cNvSpPr/>
          <p:nvPr>
            <p:ph idx="4" type="pic"/>
          </p:nvPr>
        </p:nvSpPr>
        <p:spPr>
          <a:xfrm>
            <a:off x="1428703" y="1"/>
            <a:ext cx="1713813" cy="257174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35"/>
          <p:cNvSpPr/>
          <p:nvPr>
            <p:ph idx="5" type="pic"/>
          </p:nvPr>
        </p:nvSpPr>
        <p:spPr>
          <a:xfrm>
            <a:off x="3142516" y="0"/>
            <a:ext cx="1428700" cy="2571750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p35"/>
          <p:cNvSpPr/>
          <p:nvPr>
            <p:ph idx="6" type="pic"/>
          </p:nvPr>
        </p:nvSpPr>
        <p:spPr>
          <a:xfrm>
            <a:off x="0" y="2571751"/>
            <a:ext cx="4571219" cy="2571694"/>
          </a:xfrm>
          <a:prstGeom prst="rect">
            <a:avLst/>
          </a:prstGeom>
          <a:solidFill>
            <a:srgbClr val="8F8F8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4" name="Google Shape;224;p35"/>
          <p:cNvSpPr txBox="1"/>
          <p:nvPr>
            <p:ph type="title"/>
          </p:nvPr>
        </p:nvSpPr>
        <p:spPr>
          <a:xfrm>
            <a:off x="5429781" y="1715531"/>
            <a:ext cx="2857684" cy="57079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35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5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5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8" name="Google Shape;228;p35"/>
          <p:cNvSpPr txBox="1"/>
          <p:nvPr>
            <p:ph idx="1" type="body"/>
          </p:nvPr>
        </p:nvSpPr>
        <p:spPr>
          <a:xfrm>
            <a:off x="5429780" y="2571751"/>
            <a:ext cx="2857405" cy="1715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Images + Descriptions">
  <p:cSld name="4 Images + Descriptions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6"/>
          <p:cNvSpPr/>
          <p:nvPr>
            <p:ph idx="2" type="pic"/>
          </p:nvPr>
        </p:nvSpPr>
        <p:spPr>
          <a:xfrm>
            <a:off x="285113" y="856725"/>
            <a:ext cx="1998920" cy="314374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36"/>
          <p:cNvSpPr/>
          <p:nvPr>
            <p:ph idx="3" type="pic"/>
          </p:nvPr>
        </p:nvSpPr>
        <p:spPr>
          <a:xfrm>
            <a:off x="2284033" y="856725"/>
            <a:ext cx="2002169" cy="314374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36"/>
          <p:cNvSpPr/>
          <p:nvPr>
            <p:ph idx="4" type="pic"/>
          </p:nvPr>
        </p:nvSpPr>
        <p:spPr>
          <a:xfrm>
            <a:off x="4286107" y="856725"/>
            <a:ext cx="2000500" cy="3143744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36"/>
          <p:cNvSpPr/>
          <p:nvPr>
            <p:ph idx="5" type="pic"/>
          </p:nvPr>
        </p:nvSpPr>
        <p:spPr>
          <a:xfrm>
            <a:off x="6286607" y="856725"/>
            <a:ext cx="2000500" cy="314374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4" name="Google Shape;234;p36"/>
          <p:cNvSpPr txBox="1"/>
          <p:nvPr>
            <p:ph type="title"/>
          </p:nvPr>
        </p:nvSpPr>
        <p:spPr>
          <a:xfrm>
            <a:off x="285504" y="286626"/>
            <a:ext cx="7714917" cy="57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36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36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6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38" name="Google Shape;238;p36"/>
          <p:cNvSpPr txBox="1"/>
          <p:nvPr>
            <p:ph idx="1" type="body"/>
          </p:nvPr>
        </p:nvSpPr>
        <p:spPr>
          <a:xfrm>
            <a:off x="285112" y="4000150"/>
            <a:ext cx="1715387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15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36"/>
          <p:cNvSpPr txBox="1"/>
          <p:nvPr>
            <p:ph idx="6" type="body"/>
          </p:nvPr>
        </p:nvSpPr>
        <p:spPr>
          <a:xfrm>
            <a:off x="2284033" y="4000150"/>
            <a:ext cx="1715387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15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0" name="Google Shape;240;p36"/>
          <p:cNvSpPr txBox="1"/>
          <p:nvPr>
            <p:ph idx="7" type="body"/>
          </p:nvPr>
        </p:nvSpPr>
        <p:spPr>
          <a:xfrm>
            <a:off x="4286107" y="4000150"/>
            <a:ext cx="1715387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15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36"/>
          <p:cNvSpPr txBox="1"/>
          <p:nvPr>
            <p:ph idx="8" type="body"/>
          </p:nvPr>
        </p:nvSpPr>
        <p:spPr>
          <a:xfrm>
            <a:off x="6286607" y="4000150"/>
            <a:ext cx="1715387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15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900"/>
              <a:buFont typeface="Arial"/>
              <a:buNone/>
              <a:defRPr sz="1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sumer Profile Insights">
  <p:cSld name="Consumer Profile Insights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285504" y="286626"/>
            <a:ext cx="7714917" cy="57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7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37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7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247" name="Google Shape;247;p37"/>
          <p:cNvGrpSpPr/>
          <p:nvPr/>
        </p:nvGrpSpPr>
        <p:grpSpPr>
          <a:xfrm>
            <a:off x="570223" y="1143030"/>
            <a:ext cx="417425" cy="286625"/>
            <a:chOff x="760" y="163"/>
            <a:chExt cx="4288" cy="2945"/>
          </a:xfrm>
        </p:grpSpPr>
        <p:sp>
          <p:nvSpPr>
            <p:cNvPr id="248" name="Google Shape;248;p37"/>
            <p:cNvSpPr/>
            <p:nvPr/>
          </p:nvSpPr>
          <p:spPr>
            <a:xfrm>
              <a:off x="760" y="163"/>
              <a:ext cx="4288" cy="2945"/>
            </a:xfrm>
            <a:custGeom>
              <a:rect b="b" l="l" r="r" t="t"/>
              <a:pathLst>
                <a:path extrusionOk="0" h="1249" w="1818">
                  <a:moveTo>
                    <a:pt x="1818" y="624"/>
                  </a:moveTo>
                  <a:cubicBezTo>
                    <a:pt x="1818" y="624"/>
                    <a:pt x="1414" y="1249"/>
                    <a:pt x="912" y="1249"/>
                  </a:cubicBezTo>
                  <a:cubicBezTo>
                    <a:pt x="411" y="1249"/>
                    <a:pt x="0" y="624"/>
                    <a:pt x="0" y="624"/>
                  </a:cubicBezTo>
                  <a:cubicBezTo>
                    <a:pt x="0" y="624"/>
                    <a:pt x="404" y="0"/>
                    <a:pt x="906" y="0"/>
                  </a:cubicBezTo>
                  <a:cubicBezTo>
                    <a:pt x="1407" y="0"/>
                    <a:pt x="1818" y="624"/>
                    <a:pt x="1818" y="624"/>
                  </a:cubicBezTo>
                  <a:close/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37"/>
            <p:cNvSpPr/>
            <p:nvPr/>
          </p:nvSpPr>
          <p:spPr>
            <a:xfrm>
              <a:off x="2281" y="1009"/>
              <a:ext cx="1276" cy="1252"/>
            </a:xfrm>
            <a:custGeom>
              <a:rect b="b" l="l" r="r" t="t"/>
              <a:pathLst>
                <a:path extrusionOk="0" h="531" w="541">
                  <a:moveTo>
                    <a:pt x="270" y="0"/>
                  </a:moveTo>
                  <a:cubicBezTo>
                    <a:pt x="229" y="0"/>
                    <a:pt x="190" y="9"/>
                    <a:pt x="155" y="26"/>
                  </a:cubicBezTo>
                  <a:cubicBezTo>
                    <a:pt x="170" y="46"/>
                    <a:pt x="180" y="72"/>
                    <a:pt x="180" y="100"/>
                  </a:cubicBezTo>
                  <a:cubicBezTo>
                    <a:pt x="180" y="167"/>
                    <a:pt x="126" y="221"/>
                    <a:pt x="59" y="221"/>
                  </a:cubicBezTo>
                  <a:cubicBezTo>
                    <a:pt x="40" y="221"/>
                    <a:pt x="22" y="217"/>
                    <a:pt x="6" y="209"/>
                  </a:cubicBezTo>
                  <a:cubicBezTo>
                    <a:pt x="2" y="227"/>
                    <a:pt x="0" y="246"/>
                    <a:pt x="0" y="265"/>
                  </a:cubicBezTo>
                  <a:cubicBezTo>
                    <a:pt x="0" y="412"/>
                    <a:pt x="121" y="531"/>
                    <a:pt x="270" y="531"/>
                  </a:cubicBezTo>
                  <a:cubicBezTo>
                    <a:pt x="420" y="531"/>
                    <a:pt x="541" y="412"/>
                    <a:pt x="541" y="265"/>
                  </a:cubicBezTo>
                  <a:cubicBezTo>
                    <a:pt x="541" y="119"/>
                    <a:pt x="420" y="0"/>
                    <a:pt x="270" y="0"/>
                  </a:cubicBezTo>
                  <a:close/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37"/>
            <p:cNvSpPr/>
            <p:nvPr/>
          </p:nvSpPr>
          <p:spPr>
            <a:xfrm>
              <a:off x="3557" y="623"/>
              <a:ext cx="559" cy="2049"/>
            </a:xfrm>
            <a:custGeom>
              <a:rect b="b" l="l" r="r" t="t"/>
              <a:pathLst>
                <a:path extrusionOk="0" h="869" w="237">
                  <a:moveTo>
                    <a:pt x="0" y="869"/>
                  </a:moveTo>
                  <a:cubicBezTo>
                    <a:pt x="142" y="790"/>
                    <a:pt x="237" y="617"/>
                    <a:pt x="237" y="436"/>
                  </a:cubicBezTo>
                  <a:cubicBezTo>
                    <a:pt x="237" y="254"/>
                    <a:pt x="142" y="79"/>
                    <a:pt x="0" y="0"/>
                  </a:cubicBezTo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37"/>
            <p:cNvSpPr/>
            <p:nvPr/>
          </p:nvSpPr>
          <p:spPr>
            <a:xfrm>
              <a:off x="1692" y="623"/>
              <a:ext cx="558" cy="2049"/>
            </a:xfrm>
            <a:custGeom>
              <a:rect b="b" l="l" r="r" t="t"/>
              <a:pathLst>
                <a:path extrusionOk="0" h="869" w="237">
                  <a:moveTo>
                    <a:pt x="237" y="0"/>
                  </a:moveTo>
                  <a:cubicBezTo>
                    <a:pt x="95" y="79"/>
                    <a:pt x="0" y="254"/>
                    <a:pt x="0" y="436"/>
                  </a:cubicBezTo>
                  <a:cubicBezTo>
                    <a:pt x="0" y="617"/>
                    <a:pt x="95" y="790"/>
                    <a:pt x="237" y="869"/>
                  </a:cubicBezTo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" name="Google Shape;252;p37"/>
          <p:cNvGrpSpPr/>
          <p:nvPr/>
        </p:nvGrpSpPr>
        <p:grpSpPr>
          <a:xfrm>
            <a:off x="3142984" y="1143030"/>
            <a:ext cx="323685" cy="286628"/>
            <a:chOff x="1110" y="47"/>
            <a:chExt cx="3587" cy="3177"/>
          </a:xfrm>
        </p:grpSpPr>
        <p:sp>
          <p:nvSpPr>
            <p:cNvPr id="253" name="Google Shape;253;p37"/>
            <p:cNvSpPr/>
            <p:nvPr/>
          </p:nvSpPr>
          <p:spPr>
            <a:xfrm>
              <a:off x="1110" y="535"/>
              <a:ext cx="3587" cy="2689"/>
            </a:xfrm>
            <a:custGeom>
              <a:rect b="b" l="l" r="r" t="t"/>
              <a:pathLst>
                <a:path extrusionOk="0" h="2689" w="3587">
                  <a:moveTo>
                    <a:pt x="2447" y="0"/>
                  </a:moveTo>
                  <a:lnTo>
                    <a:pt x="3587" y="0"/>
                  </a:lnTo>
                  <a:lnTo>
                    <a:pt x="3587" y="2689"/>
                  </a:lnTo>
                  <a:lnTo>
                    <a:pt x="0" y="2689"/>
                  </a:lnTo>
                  <a:lnTo>
                    <a:pt x="0" y="0"/>
                  </a:lnTo>
                  <a:lnTo>
                    <a:pt x="1305" y="0"/>
                  </a:lnTo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37"/>
            <p:cNvSpPr/>
            <p:nvPr/>
          </p:nvSpPr>
          <p:spPr>
            <a:xfrm>
              <a:off x="1516" y="1268"/>
              <a:ext cx="1305" cy="1548"/>
            </a:xfrm>
            <a:prstGeom prst="rect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37"/>
            <p:cNvSpPr/>
            <p:nvPr/>
          </p:nvSpPr>
          <p:spPr>
            <a:xfrm>
              <a:off x="1516" y="2331"/>
              <a:ext cx="1305" cy="485"/>
            </a:xfrm>
            <a:custGeom>
              <a:rect b="b" l="l" r="r" t="t"/>
              <a:pathLst>
                <a:path extrusionOk="0" h="206" w="553">
                  <a:moveTo>
                    <a:pt x="277" y="206"/>
                  </a:moveTo>
                  <a:cubicBezTo>
                    <a:pt x="553" y="206"/>
                    <a:pt x="553" y="206"/>
                    <a:pt x="553" y="206"/>
                  </a:cubicBezTo>
                  <a:cubicBezTo>
                    <a:pt x="553" y="88"/>
                    <a:pt x="553" y="88"/>
                    <a:pt x="553" y="88"/>
                  </a:cubicBezTo>
                  <a:cubicBezTo>
                    <a:pt x="540" y="74"/>
                    <a:pt x="405" y="0"/>
                    <a:pt x="277" y="0"/>
                  </a:cubicBezTo>
                  <a:cubicBezTo>
                    <a:pt x="149" y="0"/>
                    <a:pt x="13" y="74"/>
                    <a:pt x="0" y="88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277" y="206"/>
                  </a:lnTo>
                  <a:close/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37"/>
            <p:cNvSpPr/>
            <p:nvPr/>
          </p:nvSpPr>
          <p:spPr>
            <a:xfrm>
              <a:off x="1924" y="1513"/>
              <a:ext cx="491" cy="573"/>
            </a:xfrm>
            <a:custGeom>
              <a:rect b="b" l="l" r="r" t="t"/>
              <a:pathLst>
                <a:path extrusionOk="0" h="243" w="208">
                  <a:moveTo>
                    <a:pt x="104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96"/>
                    <a:pt x="47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61" y="243"/>
                    <a:pt x="208" y="196"/>
                    <a:pt x="208" y="138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47"/>
                    <a:pt x="161" y="0"/>
                    <a:pt x="104" y="0"/>
                  </a:cubicBezTo>
                  <a:close/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7" name="Google Shape;257;p37"/>
            <p:cNvCxnSpPr/>
            <p:nvPr/>
          </p:nvCxnSpPr>
          <p:spPr>
            <a:xfrm>
              <a:off x="3229" y="1595"/>
              <a:ext cx="1062" cy="0"/>
            </a:xfrm>
            <a:prstGeom prst="straightConnector1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8" name="Google Shape;258;p37"/>
            <p:cNvCxnSpPr/>
            <p:nvPr/>
          </p:nvCxnSpPr>
          <p:spPr>
            <a:xfrm>
              <a:off x="3229" y="1921"/>
              <a:ext cx="1062" cy="0"/>
            </a:xfrm>
            <a:prstGeom prst="straightConnector1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9" name="Google Shape;259;p37"/>
            <p:cNvCxnSpPr/>
            <p:nvPr/>
          </p:nvCxnSpPr>
          <p:spPr>
            <a:xfrm>
              <a:off x="3229" y="2246"/>
              <a:ext cx="571" cy="0"/>
            </a:xfrm>
            <a:prstGeom prst="straightConnector1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0" name="Google Shape;260;p37"/>
            <p:cNvCxnSpPr/>
            <p:nvPr/>
          </p:nvCxnSpPr>
          <p:spPr>
            <a:xfrm>
              <a:off x="2333" y="862"/>
              <a:ext cx="1305" cy="0"/>
            </a:xfrm>
            <a:prstGeom prst="straightConnector1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1" name="Google Shape;261;p37"/>
            <p:cNvCxnSpPr/>
            <p:nvPr/>
          </p:nvCxnSpPr>
          <p:spPr>
            <a:xfrm rot="10800000">
              <a:off x="2007" y="862"/>
              <a:ext cx="163" cy="0"/>
            </a:xfrm>
            <a:prstGeom prst="straightConnector1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2" name="Google Shape;262;p37"/>
            <p:cNvCxnSpPr/>
            <p:nvPr/>
          </p:nvCxnSpPr>
          <p:spPr>
            <a:xfrm>
              <a:off x="3800" y="862"/>
              <a:ext cx="163" cy="0"/>
            </a:xfrm>
            <a:prstGeom prst="straightConnector1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3" name="Google Shape;263;p37"/>
            <p:cNvSpPr/>
            <p:nvPr/>
          </p:nvSpPr>
          <p:spPr>
            <a:xfrm>
              <a:off x="2658" y="47"/>
              <a:ext cx="654" cy="815"/>
            </a:xfrm>
            <a:prstGeom prst="rect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4" name="Google Shape;264;p37"/>
          <p:cNvGrpSpPr/>
          <p:nvPr/>
        </p:nvGrpSpPr>
        <p:grpSpPr>
          <a:xfrm>
            <a:off x="5715226" y="1067891"/>
            <a:ext cx="257919" cy="361763"/>
            <a:chOff x="1875" y="24852"/>
            <a:chExt cx="2050" cy="364666"/>
          </a:xfrm>
        </p:grpSpPr>
        <p:sp>
          <p:nvSpPr>
            <p:cNvPr id="265" name="Google Shape;265;p37"/>
            <p:cNvSpPr/>
            <p:nvPr/>
          </p:nvSpPr>
          <p:spPr>
            <a:xfrm>
              <a:off x="2260" y="24852"/>
              <a:ext cx="1280" cy="73035"/>
            </a:xfrm>
            <a:custGeom>
              <a:rect b="b" l="l" r="r" t="t"/>
              <a:pathLst>
                <a:path extrusionOk="0" h="244" w="542">
                  <a:moveTo>
                    <a:pt x="347" y="108"/>
                  </a:moveTo>
                  <a:cubicBezTo>
                    <a:pt x="350" y="100"/>
                    <a:pt x="352" y="91"/>
                    <a:pt x="352" y="81"/>
                  </a:cubicBezTo>
                  <a:cubicBezTo>
                    <a:pt x="352" y="36"/>
                    <a:pt x="316" y="0"/>
                    <a:pt x="271" y="0"/>
                  </a:cubicBezTo>
                  <a:cubicBezTo>
                    <a:pt x="226" y="0"/>
                    <a:pt x="190" y="36"/>
                    <a:pt x="190" y="81"/>
                  </a:cubicBezTo>
                  <a:cubicBezTo>
                    <a:pt x="190" y="91"/>
                    <a:pt x="192" y="100"/>
                    <a:pt x="195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542" y="244"/>
                    <a:pt x="542" y="244"/>
                    <a:pt x="542" y="244"/>
                  </a:cubicBezTo>
                  <a:cubicBezTo>
                    <a:pt x="542" y="108"/>
                    <a:pt x="542" y="108"/>
                    <a:pt x="542" y="108"/>
                  </a:cubicBezTo>
                  <a:lnTo>
                    <a:pt x="347" y="108"/>
                  </a:lnTo>
                  <a:close/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7"/>
            <p:cNvSpPr/>
            <p:nvPr/>
          </p:nvSpPr>
          <p:spPr>
            <a:xfrm>
              <a:off x="1875" y="73669"/>
              <a:ext cx="2050" cy="315849"/>
            </a:xfrm>
            <a:custGeom>
              <a:rect b="b" l="l" r="r" t="t"/>
              <a:pathLst>
                <a:path extrusionOk="0" h="2491" w="2050">
                  <a:moveTo>
                    <a:pt x="1665" y="0"/>
                  </a:moveTo>
                  <a:lnTo>
                    <a:pt x="2050" y="0"/>
                  </a:lnTo>
                  <a:lnTo>
                    <a:pt x="2050" y="2491"/>
                  </a:lnTo>
                  <a:lnTo>
                    <a:pt x="0" y="2491"/>
                  </a:lnTo>
                  <a:lnTo>
                    <a:pt x="0" y="0"/>
                  </a:lnTo>
                  <a:lnTo>
                    <a:pt x="385" y="0"/>
                  </a:lnTo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37"/>
            <p:cNvSpPr/>
            <p:nvPr/>
          </p:nvSpPr>
          <p:spPr>
            <a:xfrm>
              <a:off x="2196" y="154565"/>
              <a:ext cx="513" cy="64920"/>
            </a:xfrm>
            <a:custGeom>
              <a:rect b="b" l="l" r="r" t="t"/>
              <a:pathLst>
                <a:path extrusionOk="0" h="512" w="513">
                  <a:moveTo>
                    <a:pt x="513" y="382"/>
                  </a:moveTo>
                  <a:lnTo>
                    <a:pt x="513" y="512"/>
                  </a:lnTo>
                  <a:lnTo>
                    <a:pt x="0" y="512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7"/>
            <p:cNvSpPr/>
            <p:nvPr/>
          </p:nvSpPr>
          <p:spPr>
            <a:xfrm>
              <a:off x="2388" y="150380"/>
              <a:ext cx="479" cy="44632"/>
            </a:xfrm>
            <a:custGeom>
              <a:rect b="b" l="l" r="r" t="t"/>
              <a:pathLst>
                <a:path extrusionOk="0" h="352" w="479">
                  <a:moveTo>
                    <a:pt x="0" y="224"/>
                  </a:moveTo>
                  <a:lnTo>
                    <a:pt x="127" y="352"/>
                  </a:lnTo>
                  <a:lnTo>
                    <a:pt x="479" y="0"/>
                  </a:lnTo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7"/>
            <p:cNvSpPr/>
            <p:nvPr/>
          </p:nvSpPr>
          <p:spPr>
            <a:xfrm>
              <a:off x="2196" y="267920"/>
              <a:ext cx="513" cy="64793"/>
            </a:xfrm>
            <a:custGeom>
              <a:rect b="b" l="l" r="r" t="t"/>
              <a:pathLst>
                <a:path extrusionOk="0" h="511" w="513">
                  <a:moveTo>
                    <a:pt x="513" y="384"/>
                  </a:moveTo>
                  <a:lnTo>
                    <a:pt x="513" y="511"/>
                  </a:lnTo>
                  <a:lnTo>
                    <a:pt x="0" y="511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7"/>
            <p:cNvSpPr/>
            <p:nvPr/>
          </p:nvSpPr>
          <p:spPr>
            <a:xfrm>
              <a:off x="2388" y="263990"/>
              <a:ext cx="479" cy="44505"/>
            </a:xfrm>
            <a:custGeom>
              <a:rect b="b" l="l" r="r" t="t"/>
              <a:pathLst>
                <a:path extrusionOk="0" h="351" w="479">
                  <a:moveTo>
                    <a:pt x="0" y="224"/>
                  </a:moveTo>
                  <a:lnTo>
                    <a:pt x="127" y="351"/>
                  </a:lnTo>
                  <a:lnTo>
                    <a:pt x="479" y="0"/>
                  </a:lnTo>
                </a:path>
              </a:pathLst>
            </a:cu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1" name="Google Shape;271;p37"/>
            <p:cNvCxnSpPr/>
            <p:nvPr/>
          </p:nvCxnSpPr>
          <p:spPr>
            <a:xfrm>
              <a:off x="3028" y="170794"/>
              <a:ext cx="640" cy="0"/>
            </a:xfrm>
            <a:prstGeom prst="straightConnector1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72" name="Google Shape;272;p37"/>
            <p:cNvCxnSpPr/>
            <p:nvPr/>
          </p:nvCxnSpPr>
          <p:spPr>
            <a:xfrm>
              <a:off x="3028" y="203001"/>
              <a:ext cx="385" cy="0"/>
            </a:xfrm>
            <a:prstGeom prst="straightConnector1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73" name="Google Shape;273;p37"/>
            <p:cNvCxnSpPr/>
            <p:nvPr/>
          </p:nvCxnSpPr>
          <p:spPr>
            <a:xfrm>
              <a:off x="3028" y="284277"/>
              <a:ext cx="640" cy="0"/>
            </a:xfrm>
            <a:prstGeom prst="straightConnector1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74" name="Google Shape;274;p37"/>
            <p:cNvCxnSpPr/>
            <p:nvPr/>
          </p:nvCxnSpPr>
          <p:spPr>
            <a:xfrm>
              <a:off x="3028" y="316822"/>
              <a:ext cx="385" cy="0"/>
            </a:xfrm>
            <a:prstGeom prst="straightConnector1">
              <a:avLst/>
            </a:prstGeom>
            <a:noFill/>
            <a:ln cap="flat" cmpd="sng" w="12700">
              <a:solidFill>
                <a:srgbClr val="50505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sp>
        <p:nvSpPr>
          <p:cNvPr id="275" name="Google Shape;275;p37"/>
          <p:cNvSpPr txBox="1"/>
          <p:nvPr>
            <p:ph idx="1" type="body"/>
          </p:nvPr>
        </p:nvSpPr>
        <p:spPr>
          <a:xfrm>
            <a:off x="570221" y="1715024"/>
            <a:ext cx="2287183" cy="2571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indent="-2921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Char char="▪"/>
              <a:defRPr sz="1100"/>
            </a:lvl2pPr>
            <a:lvl3pPr indent="-2921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  <a:defRPr sz="1100"/>
            </a:lvl3pPr>
            <a:lvl4pPr indent="-2921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100"/>
            </a:lvl4pPr>
            <a:lvl5pPr indent="-2921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  <a:defRPr sz="11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276" name="Google Shape;276;p37"/>
          <p:cNvSpPr txBox="1"/>
          <p:nvPr>
            <p:ph idx="2" type="body"/>
          </p:nvPr>
        </p:nvSpPr>
        <p:spPr>
          <a:xfrm>
            <a:off x="3142237" y="1715024"/>
            <a:ext cx="2287183" cy="2571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indent="-2921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Char char="▪"/>
              <a:defRPr sz="1100"/>
            </a:lvl2pPr>
            <a:lvl3pPr indent="-2921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  <a:defRPr sz="1100"/>
            </a:lvl3pPr>
            <a:lvl4pPr indent="-2921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100"/>
            </a:lvl4pPr>
            <a:lvl5pPr indent="-2921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  <a:defRPr sz="11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277" name="Google Shape;277;p37"/>
          <p:cNvSpPr txBox="1"/>
          <p:nvPr>
            <p:ph idx="3" type="body"/>
          </p:nvPr>
        </p:nvSpPr>
        <p:spPr>
          <a:xfrm>
            <a:off x="5715225" y="1715024"/>
            <a:ext cx="2287183" cy="2571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indent="-2921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Char char="▪"/>
              <a:defRPr sz="1100"/>
            </a:lvl2pPr>
            <a:lvl3pPr indent="-2921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  <a:defRPr sz="1100"/>
            </a:lvl3pPr>
            <a:lvl4pPr indent="-2921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100"/>
            </a:lvl4pPr>
            <a:lvl5pPr indent="-2921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  <a:defRPr sz="11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llage (1)">
  <p:cSld name="Collage (1)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8"/>
          <p:cNvSpPr/>
          <p:nvPr>
            <p:ph idx="2" type="pic"/>
          </p:nvPr>
        </p:nvSpPr>
        <p:spPr>
          <a:xfrm>
            <a:off x="1" y="393"/>
            <a:ext cx="2000500" cy="514271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38"/>
          <p:cNvSpPr/>
          <p:nvPr>
            <p:ph idx="3" type="pic"/>
          </p:nvPr>
        </p:nvSpPr>
        <p:spPr>
          <a:xfrm>
            <a:off x="2000499" y="394"/>
            <a:ext cx="2285610" cy="1714633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1" name="Google Shape;281;p38"/>
          <p:cNvSpPr/>
          <p:nvPr>
            <p:ph idx="4" type="pic"/>
          </p:nvPr>
        </p:nvSpPr>
        <p:spPr>
          <a:xfrm>
            <a:off x="2000499" y="1715026"/>
            <a:ext cx="2285741" cy="17138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2" name="Google Shape;282;p38"/>
          <p:cNvSpPr/>
          <p:nvPr>
            <p:ph idx="5" type="pic"/>
          </p:nvPr>
        </p:nvSpPr>
        <p:spPr>
          <a:xfrm>
            <a:off x="2000499" y="3428868"/>
            <a:ext cx="2285741" cy="1714238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38"/>
          <p:cNvSpPr/>
          <p:nvPr>
            <p:ph idx="6" type="pic"/>
          </p:nvPr>
        </p:nvSpPr>
        <p:spPr>
          <a:xfrm>
            <a:off x="4286109" y="394"/>
            <a:ext cx="4858559" cy="5143106"/>
          </a:xfrm>
          <a:prstGeom prst="rect">
            <a:avLst/>
          </a:prstGeom>
          <a:solidFill>
            <a:srgbClr val="8F8F8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38"/>
          <p:cNvSpPr txBox="1"/>
          <p:nvPr>
            <p:ph type="title"/>
          </p:nvPr>
        </p:nvSpPr>
        <p:spPr>
          <a:xfrm>
            <a:off x="285111" y="286099"/>
            <a:ext cx="4286108" cy="5706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38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38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38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llage (2)">
  <p:cSld name="Collage (2)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/>
          <p:nvPr>
            <p:ph idx="2" type="pic"/>
          </p:nvPr>
        </p:nvSpPr>
        <p:spPr>
          <a:xfrm>
            <a:off x="1" y="393"/>
            <a:ext cx="2000500" cy="514271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39"/>
          <p:cNvSpPr/>
          <p:nvPr>
            <p:ph idx="3" type="pic"/>
          </p:nvPr>
        </p:nvSpPr>
        <p:spPr>
          <a:xfrm>
            <a:off x="2000499" y="394"/>
            <a:ext cx="2285610" cy="1714633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1" name="Google Shape;291;p39"/>
          <p:cNvSpPr/>
          <p:nvPr>
            <p:ph idx="4" type="pic"/>
          </p:nvPr>
        </p:nvSpPr>
        <p:spPr>
          <a:xfrm>
            <a:off x="2000499" y="1715026"/>
            <a:ext cx="2285741" cy="17138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39"/>
          <p:cNvSpPr/>
          <p:nvPr>
            <p:ph idx="5" type="pic"/>
          </p:nvPr>
        </p:nvSpPr>
        <p:spPr>
          <a:xfrm>
            <a:off x="2000499" y="3428868"/>
            <a:ext cx="2285741" cy="1714238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39"/>
          <p:cNvSpPr/>
          <p:nvPr>
            <p:ph idx="6" type="pic"/>
          </p:nvPr>
        </p:nvSpPr>
        <p:spPr>
          <a:xfrm>
            <a:off x="4286502" y="393"/>
            <a:ext cx="2285216" cy="257135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4" name="Google Shape;294;p39"/>
          <p:cNvSpPr/>
          <p:nvPr>
            <p:ph idx="7" type="pic"/>
          </p:nvPr>
        </p:nvSpPr>
        <p:spPr>
          <a:xfrm>
            <a:off x="4285321" y="2571751"/>
            <a:ext cx="2285609" cy="2571355"/>
          </a:xfrm>
          <a:prstGeom prst="rect">
            <a:avLst/>
          </a:prstGeom>
          <a:solidFill>
            <a:srgbClr val="8F8F8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5" name="Google Shape;295;p39"/>
          <p:cNvSpPr/>
          <p:nvPr>
            <p:ph idx="8" type="pic"/>
          </p:nvPr>
        </p:nvSpPr>
        <p:spPr>
          <a:xfrm>
            <a:off x="6572374" y="394"/>
            <a:ext cx="2572293" cy="5143106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6" name="Google Shape;296;p39"/>
          <p:cNvSpPr txBox="1"/>
          <p:nvPr>
            <p:ph type="title"/>
          </p:nvPr>
        </p:nvSpPr>
        <p:spPr>
          <a:xfrm>
            <a:off x="285111" y="286099"/>
            <a:ext cx="4286108" cy="5706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39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39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39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llage (3)">
  <p:cSld name="Collage (3)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0"/>
          <p:cNvSpPr/>
          <p:nvPr>
            <p:ph idx="2" type="pic"/>
          </p:nvPr>
        </p:nvSpPr>
        <p:spPr>
          <a:xfrm>
            <a:off x="571666" y="571675"/>
            <a:ext cx="1428439" cy="400015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40"/>
          <p:cNvSpPr/>
          <p:nvPr>
            <p:ph idx="3" type="pic"/>
          </p:nvPr>
        </p:nvSpPr>
        <p:spPr>
          <a:xfrm>
            <a:off x="3999423" y="571675"/>
            <a:ext cx="2858979" cy="200073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3" name="Google Shape;303;p40"/>
          <p:cNvSpPr/>
          <p:nvPr>
            <p:ph idx="4" type="pic"/>
          </p:nvPr>
        </p:nvSpPr>
        <p:spPr>
          <a:xfrm>
            <a:off x="6858141" y="571675"/>
            <a:ext cx="1714600" cy="200007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4" name="Google Shape;304;p40"/>
          <p:cNvSpPr/>
          <p:nvPr>
            <p:ph idx="5" type="pic"/>
          </p:nvPr>
        </p:nvSpPr>
        <p:spPr>
          <a:xfrm>
            <a:off x="3999423" y="2571752"/>
            <a:ext cx="1715388" cy="200007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5" name="Google Shape;305;p40"/>
          <p:cNvSpPr/>
          <p:nvPr>
            <p:ph idx="6" type="pic"/>
          </p:nvPr>
        </p:nvSpPr>
        <p:spPr>
          <a:xfrm>
            <a:off x="5715074" y="2571751"/>
            <a:ext cx="2857142" cy="2000600"/>
          </a:xfrm>
          <a:prstGeom prst="rect">
            <a:avLst/>
          </a:prstGeom>
          <a:solidFill>
            <a:srgbClr val="8F8F8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6" name="Google Shape;306;p40"/>
          <p:cNvSpPr txBox="1"/>
          <p:nvPr>
            <p:ph type="title"/>
          </p:nvPr>
        </p:nvSpPr>
        <p:spPr>
          <a:xfrm>
            <a:off x="570221" y="286099"/>
            <a:ext cx="4001785" cy="2857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40"/>
          <p:cNvSpPr/>
          <p:nvPr>
            <p:ph idx="7" type="pic"/>
          </p:nvPr>
        </p:nvSpPr>
        <p:spPr>
          <a:xfrm>
            <a:off x="2000762" y="571675"/>
            <a:ext cx="1998661" cy="1143350"/>
          </a:xfrm>
          <a:prstGeom prst="rect">
            <a:avLst/>
          </a:prstGeom>
          <a:solidFill>
            <a:srgbClr val="8F8F8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8" name="Google Shape;308;p40"/>
          <p:cNvSpPr/>
          <p:nvPr>
            <p:ph idx="8" type="pic"/>
          </p:nvPr>
        </p:nvSpPr>
        <p:spPr>
          <a:xfrm>
            <a:off x="2000500" y="1714370"/>
            <a:ext cx="1998924" cy="142905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9" name="Google Shape;309;p40"/>
          <p:cNvSpPr/>
          <p:nvPr>
            <p:ph idx="9" type="pic"/>
          </p:nvPr>
        </p:nvSpPr>
        <p:spPr>
          <a:xfrm>
            <a:off x="2000762" y="3143425"/>
            <a:ext cx="1998661" cy="1428401"/>
          </a:xfrm>
          <a:prstGeom prst="rect">
            <a:avLst/>
          </a:prstGeom>
          <a:solidFill>
            <a:srgbClr val="8F8F8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0" name="Google Shape;310;p40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40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40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Message (1)">
  <p:cSld name="Image + Message (1)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1"/>
          <p:cNvSpPr/>
          <p:nvPr>
            <p:ph idx="2" type="pic"/>
          </p:nvPr>
        </p:nvSpPr>
        <p:spPr>
          <a:xfrm>
            <a:off x="0" y="1"/>
            <a:ext cx="9144013" cy="5143499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5" name="Google Shape;315;p41"/>
          <p:cNvSpPr/>
          <p:nvPr>
            <p:ph idx="3" type="pic"/>
          </p:nvPr>
        </p:nvSpPr>
        <p:spPr>
          <a:xfrm>
            <a:off x="570221" y="571675"/>
            <a:ext cx="2857405" cy="400015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FAFAF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6" name="Google Shape;316;p41"/>
          <p:cNvSpPr txBox="1"/>
          <p:nvPr>
            <p:ph type="title"/>
          </p:nvPr>
        </p:nvSpPr>
        <p:spPr>
          <a:xfrm>
            <a:off x="4000473" y="1428400"/>
            <a:ext cx="4286503" cy="142905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41"/>
          <p:cNvSpPr txBox="1"/>
          <p:nvPr>
            <p:ph idx="1" type="body"/>
          </p:nvPr>
        </p:nvSpPr>
        <p:spPr>
          <a:xfrm>
            <a:off x="3999423" y="2857456"/>
            <a:ext cx="3960818" cy="1714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indent="-2984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b="0"/>
            </a:lvl2pPr>
            <a:lvl3pPr indent="-29845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b="0"/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b="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318" name="Google Shape;318;p41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41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41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Message (2)">
  <p:cSld name="Image + Message (2)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2"/>
          <p:cNvSpPr/>
          <p:nvPr>
            <p:ph idx="2" type="pic"/>
          </p:nvPr>
        </p:nvSpPr>
        <p:spPr>
          <a:xfrm>
            <a:off x="0" y="1"/>
            <a:ext cx="9144013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" name="Google Shape;323;p42"/>
          <p:cNvSpPr/>
          <p:nvPr>
            <p:ph idx="3" type="pic"/>
          </p:nvPr>
        </p:nvSpPr>
        <p:spPr>
          <a:xfrm>
            <a:off x="570222" y="571675"/>
            <a:ext cx="3715980" cy="4286644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" name="Google Shape;324;p42"/>
          <p:cNvSpPr txBox="1"/>
          <p:nvPr>
            <p:ph type="title"/>
          </p:nvPr>
        </p:nvSpPr>
        <p:spPr>
          <a:xfrm>
            <a:off x="4571219" y="2295140"/>
            <a:ext cx="3714312" cy="2276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42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42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42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Message (3)">
  <p:cSld name="Image + Message (3)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3"/>
          <p:cNvSpPr/>
          <p:nvPr>
            <p:ph idx="2" type="pic"/>
          </p:nvPr>
        </p:nvSpPr>
        <p:spPr>
          <a:xfrm>
            <a:off x="0" y="1"/>
            <a:ext cx="9144013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0" name="Google Shape;330;p43"/>
          <p:cNvSpPr txBox="1"/>
          <p:nvPr>
            <p:ph type="title"/>
          </p:nvPr>
        </p:nvSpPr>
        <p:spPr>
          <a:xfrm>
            <a:off x="570221" y="1715026"/>
            <a:ext cx="4572794" cy="28566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43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43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43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Message (4)">
  <p:cSld name="Image + Message (4)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4"/>
          <p:cNvSpPr/>
          <p:nvPr>
            <p:ph idx="2" type="pic"/>
          </p:nvPr>
        </p:nvSpPr>
        <p:spPr>
          <a:xfrm>
            <a:off x="1" y="0"/>
            <a:ext cx="9144013" cy="514350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6379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6" name="Google Shape;336;p44"/>
          <p:cNvSpPr txBox="1"/>
          <p:nvPr>
            <p:ph type="title"/>
          </p:nvPr>
        </p:nvSpPr>
        <p:spPr>
          <a:xfrm>
            <a:off x="1713813" y="1428924"/>
            <a:ext cx="5714810" cy="8567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7" name="Google Shape;337;p44"/>
          <p:cNvSpPr txBox="1"/>
          <p:nvPr>
            <p:ph idx="1" type="body"/>
          </p:nvPr>
        </p:nvSpPr>
        <p:spPr>
          <a:xfrm>
            <a:off x="2285873" y="2571749"/>
            <a:ext cx="4571218" cy="1715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00"/>
              <a:buFont typeface="Arial"/>
              <a:buNone/>
              <a:defRPr b="0" sz="12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8" name="Google Shape;338;p44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44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44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Message (5)">
  <p:cSld name="Image + Message (5)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5"/>
          <p:cNvSpPr/>
          <p:nvPr>
            <p:ph idx="2" type="pic"/>
          </p:nvPr>
        </p:nvSpPr>
        <p:spPr>
          <a:xfrm>
            <a:off x="0" y="0"/>
            <a:ext cx="9144013" cy="51435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3" name="Google Shape;343;p45"/>
          <p:cNvSpPr txBox="1"/>
          <p:nvPr>
            <p:ph type="title"/>
          </p:nvPr>
        </p:nvSpPr>
        <p:spPr>
          <a:xfrm>
            <a:off x="285112" y="286625"/>
            <a:ext cx="4000998" cy="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45"/>
          <p:cNvSpPr/>
          <p:nvPr>
            <p:ph idx="3" type="pic"/>
          </p:nvPr>
        </p:nvSpPr>
        <p:spPr>
          <a:xfrm>
            <a:off x="5143014" y="856724"/>
            <a:ext cx="3142516" cy="343005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5" name="Google Shape;345;p45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6" name="Google Shape;346;p45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45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Message (6)">
  <p:cSld name="Image + Message (6)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6"/>
          <p:cNvSpPr/>
          <p:nvPr>
            <p:ph idx="2" type="pic"/>
          </p:nvPr>
        </p:nvSpPr>
        <p:spPr>
          <a:xfrm>
            <a:off x="0" y="0"/>
            <a:ext cx="4572006" cy="514310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46"/>
          <p:cNvSpPr txBox="1"/>
          <p:nvPr>
            <p:ph type="title"/>
          </p:nvPr>
        </p:nvSpPr>
        <p:spPr>
          <a:xfrm>
            <a:off x="285112" y="2857456"/>
            <a:ext cx="4000998" cy="11422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46"/>
          <p:cNvSpPr/>
          <p:nvPr>
            <p:ph idx="3" type="pic"/>
          </p:nvPr>
        </p:nvSpPr>
        <p:spPr>
          <a:xfrm>
            <a:off x="4572007" y="393"/>
            <a:ext cx="4572269" cy="5143107"/>
          </a:xfrm>
          <a:prstGeom prst="rect">
            <a:avLst/>
          </a:prstGeom>
          <a:solidFill>
            <a:srgbClr val="8F8F8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2" name="Google Shape;352;p46"/>
          <p:cNvSpPr/>
          <p:nvPr>
            <p:ph idx="4" type="pic"/>
          </p:nvPr>
        </p:nvSpPr>
        <p:spPr>
          <a:xfrm>
            <a:off x="5143015" y="857512"/>
            <a:ext cx="2572294" cy="285758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3" name="Google Shape;353;p46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46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46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s split">
  <p:cSld name="Images split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7"/>
          <p:cNvSpPr/>
          <p:nvPr>
            <p:ph idx="2" type="pic"/>
          </p:nvPr>
        </p:nvSpPr>
        <p:spPr>
          <a:xfrm>
            <a:off x="0" y="0"/>
            <a:ext cx="9144013" cy="51435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47"/>
          <p:cNvSpPr txBox="1"/>
          <p:nvPr>
            <p:ph type="title"/>
          </p:nvPr>
        </p:nvSpPr>
        <p:spPr>
          <a:xfrm>
            <a:off x="570221" y="286625"/>
            <a:ext cx="8001995" cy="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47"/>
          <p:cNvSpPr/>
          <p:nvPr>
            <p:ph idx="3" type="pic"/>
          </p:nvPr>
        </p:nvSpPr>
        <p:spPr>
          <a:xfrm>
            <a:off x="570221" y="1143029"/>
            <a:ext cx="4001785" cy="314374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0" name="Google Shape;360;p47"/>
          <p:cNvSpPr/>
          <p:nvPr>
            <p:ph idx="4" type="pic"/>
          </p:nvPr>
        </p:nvSpPr>
        <p:spPr>
          <a:xfrm>
            <a:off x="4572005" y="1143029"/>
            <a:ext cx="4001264" cy="3143746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1" name="Google Shape;361;p47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47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47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X-GUIDES">
  <p:cSld name="X-GUIDES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oogle Shape;365;p48"/>
          <p:cNvGrpSpPr/>
          <p:nvPr/>
        </p:nvGrpSpPr>
        <p:grpSpPr>
          <a:xfrm>
            <a:off x="71439" y="909357"/>
            <a:ext cx="8999549" cy="3331134"/>
            <a:chOff x="9468829" y="902018"/>
            <a:chExt cx="1008112" cy="3306445"/>
          </a:xfrm>
        </p:grpSpPr>
        <p:cxnSp>
          <p:nvCxnSpPr>
            <p:cNvPr id="366" name="Google Shape;366;p48"/>
            <p:cNvCxnSpPr/>
            <p:nvPr/>
          </p:nvCxnSpPr>
          <p:spPr>
            <a:xfrm>
              <a:off x="9468829" y="3381458"/>
              <a:ext cx="1008112" cy="0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7" name="Google Shape;367;p48"/>
            <p:cNvCxnSpPr/>
            <p:nvPr/>
          </p:nvCxnSpPr>
          <p:spPr>
            <a:xfrm>
              <a:off x="9468829" y="2552878"/>
              <a:ext cx="1008112" cy="0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8" name="Google Shape;368;p48"/>
            <p:cNvCxnSpPr/>
            <p:nvPr/>
          </p:nvCxnSpPr>
          <p:spPr>
            <a:xfrm>
              <a:off x="9468829" y="4208463"/>
              <a:ext cx="1008112" cy="0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9" name="Google Shape;369;p48"/>
            <p:cNvCxnSpPr/>
            <p:nvPr/>
          </p:nvCxnSpPr>
          <p:spPr>
            <a:xfrm>
              <a:off x="9468829" y="1724297"/>
              <a:ext cx="1008112" cy="0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0" name="Google Shape;370;p48"/>
            <p:cNvCxnSpPr/>
            <p:nvPr/>
          </p:nvCxnSpPr>
          <p:spPr>
            <a:xfrm>
              <a:off x="9468829" y="902018"/>
              <a:ext cx="1008112" cy="0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71" name="Google Shape;371;p48"/>
          <p:cNvGrpSpPr/>
          <p:nvPr/>
        </p:nvGrpSpPr>
        <p:grpSpPr>
          <a:xfrm>
            <a:off x="0" y="0"/>
            <a:ext cx="9144013" cy="5143500"/>
            <a:chOff x="0" y="0"/>
            <a:chExt cx="9072564" cy="5105402"/>
          </a:xfrm>
        </p:grpSpPr>
        <p:cxnSp>
          <p:nvCxnSpPr>
            <p:cNvPr id="372" name="Google Shape;372;p48"/>
            <p:cNvCxnSpPr/>
            <p:nvPr/>
          </p:nvCxnSpPr>
          <p:spPr>
            <a:xfrm>
              <a:off x="1512360" y="0"/>
              <a:ext cx="0" cy="5105402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3" name="Google Shape;373;p48"/>
            <p:cNvCxnSpPr/>
            <p:nvPr/>
          </p:nvCxnSpPr>
          <p:spPr>
            <a:xfrm>
              <a:off x="3024722" y="0"/>
              <a:ext cx="0" cy="5105402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4" name="Google Shape;374;p48"/>
            <p:cNvCxnSpPr/>
            <p:nvPr/>
          </p:nvCxnSpPr>
          <p:spPr>
            <a:xfrm>
              <a:off x="6047842" y="0"/>
              <a:ext cx="0" cy="5105402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5" name="Google Shape;375;p48"/>
            <p:cNvCxnSpPr/>
            <p:nvPr/>
          </p:nvCxnSpPr>
          <p:spPr>
            <a:xfrm>
              <a:off x="7560204" y="0"/>
              <a:ext cx="0" cy="5105402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6" name="Google Shape;376;p48"/>
            <p:cNvCxnSpPr/>
            <p:nvPr/>
          </p:nvCxnSpPr>
          <p:spPr>
            <a:xfrm>
              <a:off x="4537082" y="0"/>
              <a:ext cx="0" cy="5105402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7" name="Google Shape;377;p48"/>
            <p:cNvCxnSpPr/>
            <p:nvPr/>
          </p:nvCxnSpPr>
          <p:spPr>
            <a:xfrm flipH="1">
              <a:off x="0" y="0"/>
              <a:ext cx="4535482" cy="5105402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78" name="Google Shape;378;p48"/>
            <p:cNvCxnSpPr/>
            <p:nvPr/>
          </p:nvCxnSpPr>
          <p:spPr>
            <a:xfrm flipH="1">
              <a:off x="0" y="0"/>
              <a:ext cx="9072564" cy="5105402"/>
            </a:xfrm>
            <a:prstGeom prst="straightConnector1">
              <a:avLst/>
            </a:prstGeom>
            <a:noFill/>
            <a:ln cap="rnd" cmpd="sng" w="12700">
              <a:solidFill>
                <a:schemeClr val="accent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79" name="Google Shape;379;p48"/>
            <p:cNvCxnSpPr/>
            <p:nvPr/>
          </p:nvCxnSpPr>
          <p:spPr>
            <a:xfrm flipH="1">
              <a:off x="4537082" y="0"/>
              <a:ext cx="4535482" cy="5105402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80" name="Google Shape;380;p48"/>
            <p:cNvCxnSpPr/>
            <p:nvPr/>
          </p:nvCxnSpPr>
          <p:spPr>
            <a:xfrm>
              <a:off x="0" y="0"/>
              <a:ext cx="4537082" cy="5105402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81" name="Google Shape;381;p48"/>
            <p:cNvCxnSpPr/>
            <p:nvPr/>
          </p:nvCxnSpPr>
          <p:spPr>
            <a:xfrm>
              <a:off x="0" y="0"/>
              <a:ext cx="9072564" cy="5105402"/>
            </a:xfrm>
            <a:prstGeom prst="straightConnector1">
              <a:avLst/>
            </a:prstGeom>
            <a:noFill/>
            <a:ln cap="rnd" cmpd="sng" w="12700">
              <a:solidFill>
                <a:schemeClr val="accent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82" name="Google Shape;382;p48"/>
            <p:cNvCxnSpPr/>
            <p:nvPr/>
          </p:nvCxnSpPr>
          <p:spPr>
            <a:xfrm>
              <a:off x="4537082" y="0"/>
              <a:ext cx="4535482" cy="5105402"/>
            </a:xfrm>
            <a:prstGeom prst="straightConnector1">
              <a:avLst/>
            </a:prstGeom>
            <a:noFill/>
            <a:ln cap="rnd" cmpd="sng" w="12700">
              <a:solidFill>
                <a:srgbClr val="7F7F7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83" name="Google Shape;383;p48"/>
            <p:cNvCxnSpPr/>
            <p:nvPr/>
          </p:nvCxnSpPr>
          <p:spPr>
            <a:xfrm flipH="1" rot="10800000">
              <a:off x="0" y="0"/>
              <a:ext cx="4535482" cy="2547038"/>
            </a:xfrm>
            <a:prstGeom prst="straightConnector1">
              <a:avLst/>
            </a:prstGeom>
            <a:noFill/>
            <a:ln cap="rnd" cmpd="sng" w="12700">
              <a:solidFill>
                <a:schemeClr val="accent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84" name="Google Shape;384;p48"/>
            <p:cNvCxnSpPr/>
            <p:nvPr/>
          </p:nvCxnSpPr>
          <p:spPr>
            <a:xfrm>
              <a:off x="0" y="2553510"/>
              <a:ext cx="4537082" cy="2551892"/>
            </a:xfrm>
            <a:prstGeom prst="straightConnector1">
              <a:avLst/>
            </a:prstGeom>
            <a:noFill/>
            <a:ln cap="rnd" cmpd="sng" w="12700">
              <a:solidFill>
                <a:schemeClr val="accent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85" name="Google Shape;385;p48"/>
            <p:cNvCxnSpPr/>
            <p:nvPr/>
          </p:nvCxnSpPr>
          <p:spPr>
            <a:xfrm flipH="1">
              <a:off x="4537082" y="2547038"/>
              <a:ext cx="4535482" cy="2558364"/>
            </a:xfrm>
            <a:prstGeom prst="straightConnector1">
              <a:avLst/>
            </a:prstGeom>
            <a:noFill/>
            <a:ln cap="rnd" cmpd="sng" w="12700">
              <a:solidFill>
                <a:schemeClr val="accent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86" name="Google Shape;386;p48"/>
            <p:cNvCxnSpPr/>
            <p:nvPr/>
          </p:nvCxnSpPr>
          <p:spPr>
            <a:xfrm rot="10800000">
              <a:off x="4537082" y="0"/>
              <a:ext cx="4535482" cy="2547038"/>
            </a:xfrm>
            <a:prstGeom prst="straightConnector1">
              <a:avLst/>
            </a:prstGeom>
            <a:noFill/>
            <a:ln cap="rnd" cmpd="sng" w="12700">
              <a:solidFill>
                <a:schemeClr val="accent1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sp>
        <p:nvSpPr>
          <p:cNvPr id="387" name="Google Shape;387;p48"/>
          <p:cNvSpPr/>
          <p:nvPr/>
        </p:nvSpPr>
        <p:spPr>
          <a:xfrm>
            <a:off x="4492631" y="2491606"/>
            <a:ext cx="158750" cy="160289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1975" lIns="71975" spcFirstLastPara="1" rIns="71975" wrap="square" tIns="71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48"/>
          <p:cNvSpPr/>
          <p:nvPr/>
        </p:nvSpPr>
        <p:spPr>
          <a:xfrm>
            <a:off x="6740535" y="2491606"/>
            <a:ext cx="160339" cy="160289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1975" lIns="71975" spcFirstLastPara="1" rIns="71975" wrap="square" tIns="71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48"/>
          <p:cNvSpPr/>
          <p:nvPr/>
        </p:nvSpPr>
        <p:spPr>
          <a:xfrm>
            <a:off x="7491423" y="3326373"/>
            <a:ext cx="158750" cy="160289"/>
          </a:xfrm>
          <a:prstGeom prst="ellipse">
            <a:avLst/>
          </a:prstGeom>
          <a:noFill/>
          <a:ln cap="flat" cmpd="sng" w="3810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1975" lIns="71975" spcFirstLastPara="1" rIns="71975" wrap="square" tIns="71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48"/>
          <p:cNvSpPr/>
          <p:nvPr/>
        </p:nvSpPr>
        <p:spPr>
          <a:xfrm>
            <a:off x="6740535" y="3740584"/>
            <a:ext cx="160339" cy="160288"/>
          </a:xfrm>
          <a:prstGeom prst="ellipse">
            <a:avLst/>
          </a:prstGeom>
          <a:noFill/>
          <a:ln cap="flat" cmpd="sng" w="3810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1975" lIns="71975" spcFirstLastPara="1" rIns="71975" wrap="square" tIns="71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48"/>
          <p:cNvSpPr/>
          <p:nvPr/>
        </p:nvSpPr>
        <p:spPr>
          <a:xfrm>
            <a:off x="5981708" y="3326373"/>
            <a:ext cx="160339" cy="160289"/>
          </a:xfrm>
          <a:prstGeom prst="ellipse">
            <a:avLst/>
          </a:prstGeom>
          <a:noFill/>
          <a:ln cap="flat" cmpd="sng" w="3810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1975" lIns="71975" spcFirstLastPara="1" rIns="71975" wrap="square" tIns="71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48"/>
          <p:cNvSpPr/>
          <p:nvPr/>
        </p:nvSpPr>
        <p:spPr>
          <a:xfrm>
            <a:off x="7491423" y="1656838"/>
            <a:ext cx="158750" cy="160289"/>
          </a:xfrm>
          <a:prstGeom prst="ellipse">
            <a:avLst/>
          </a:prstGeom>
          <a:noFill/>
          <a:ln cap="flat" cmpd="sng" w="3810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1975" lIns="71975" spcFirstLastPara="1" rIns="71975" wrap="square" tIns="71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48"/>
          <p:cNvSpPr/>
          <p:nvPr/>
        </p:nvSpPr>
        <p:spPr>
          <a:xfrm>
            <a:off x="6740535" y="1237867"/>
            <a:ext cx="160339" cy="160289"/>
          </a:xfrm>
          <a:prstGeom prst="ellipse">
            <a:avLst/>
          </a:prstGeom>
          <a:noFill/>
          <a:ln cap="flat" cmpd="sng" w="3810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1975" lIns="71975" spcFirstLastPara="1" rIns="71975" wrap="square" tIns="71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48"/>
          <p:cNvSpPr/>
          <p:nvPr/>
        </p:nvSpPr>
        <p:spPr>
          <a:xfrm>
            <a:off x="5986472" y="1656838"/>
            <a:ext cx="160338" cy="160289"/>
          </a:xfrm>
          <a:prstGeom prst="ellipse">
            <a:avLst/>
          </a:prstGeom>
          <a:noFill/>
          <a:ln cap="flat" cmpd="sng" w="3810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1975" lIns="71975" spcFirstLastPara="1" rIns="71975" wrap="square" tIns="71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IGHT BLUE">
  <p:cSld name="LIGHT BLUE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9"/>
          <p:cNvSpPr/>
          <p:nvPr/>
        </p:nvSpPr>
        <p:spPr>
          <a:xfrm>
            <a:off x="0" y="0"/>
            <a:ext cx="1524002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49"/>
          <p:cNvSpPr/>
          <p:nvPr/>
        </p:nvSpPr>
        <p:spPr>
          <a:xfrm>
            <a:off x="1524002" y="0"/>
            <a:ext cx="1524002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49"/>
          <p:cNvSpPr/>
          <p:nvPr/>
        </p:nvSpPr>
        <p:spPr>
          <a:xfrm>
            <a:off x="3048005" y="0"/>
            <a:ext cx="1524002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49"/>
          <p:cNvSpPr/>
          <p:nvPr/>
        </p:nvSpPr>
        <p:spPr>
          <a:xfrm>
            <a:off x="4572007" y="0"/>
            <a:ext cx="1524002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49"/>
          <p:cNvSpPr/>
          <p:nvPr/>
        </p:nvSpPr>
        <p:spPr>
          <a:xfrm>
            <a:off x="6096008" y="0"/>
            <a:ext cx="1524002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49"/>
          <p:cNvSpPr/>
          <p:nvPr/>
        </p:nvSpPr>
        <p:spPr>
          <a:xfrm>
            <a:off x="7620011" y="0"/>
            <a:ext cx="1524002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1"/>
          <p:cNvSpPr txBox="1"/>
          <p:nvPr>
            <p:ph type="title"/>
          </p:nvPr>
        </p:nvSpPr>
        <p:spPr>
          <a:xfrm>
            <a:off x="386954" y="519112"/>
            <a:ext cx="2949182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51"/>
          <p:cNvSpPr txBox="1"/>
          <p:nvPr>
            <p:ph idx="1" type="body"/>
          </p:nvPr>
        </p:nvSpPr>
        <p:spPr>
          <a:xfrm>
            <a:off x="3887397" y="529504"/>
            <a:ext cx="4629156" cy="424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indent="-3492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Char char="▪"/>
              <a:defRPr sz="2100"/>
            </a:lvl2pPr>
            <a:lvl3pPr indent="-3302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  <a:defRPr sz="1800"/>
            </a:lvl3pPr>
            <a:lvl4pPr indent="-3175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5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  <a:defRPr sz="15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500"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5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5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500"/>
            </a:lvl9pPr>
          </a:lstStyle>
          <a:p/>
        </p:txBody>
      </p:sp>
      <p:sp>
        <p:nvSpPr>
          <p:cNvPr id="406" name="Google Shape;406;p51"/>
          <p:cNvSpPr txBox="1"/>
          <p:nvPr>
            <p:ph idx="2" type="body"/>
          </p:nvPr>
        </p:nvSpPr>
        <p:spPr>
          <a:xfrm>
            <a:off x="386954" y="1719262"/>
            <a:ext cx="2949182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210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8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800"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7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700"/>
              <a:buNone/>
              <a:defRPr sz="800"/>
            </a:lvl9pPr>
          </a:lstStyle>
          <a:p/>
        </p:txBody>
      </p:sp>
      <p:sp>
        <p:nvSpPr>
          <p:cNvPr id="407" name="Google Shape;407;p51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p51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51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 Slide blue">
  <p:cSld name="Subtitle Slide blue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2"/>
          <p:cNvSpPr/>
          <p:nvPr/>
        </p:nvSpPr>
        <p:spPr>
          <a:xfrm>
            <a:off x="0" y="0"/>
            <a:ext cx="9144013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52"/>
          <p:cNvSpPr txBox="1"/>
          <p:nvPr>
            <p:ph type="title"/>
          </p:nvPr>
        </p:nvSpPr>
        <p:spPr>
          <a:xfrm>
            <a:off x="396531" y="519112"/>
            <a:ext cx="8350951" cy="587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A0B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52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4" name="Google Shape;414;p52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9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9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9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9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9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9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9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9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9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15" name="Google Shape;415;p52"/>
          <p:cNvSpPr txBox="1"/>
          <p:nvPr>
            <p:ph idx="1" type="body"/>
          </p:nvPr>
        </p:nvSpPr>
        <p:spPr>
          <a:xfrm>
            <a:off x="387240" y="1527573"/>
            <a:ext cx="8351110" cy="32396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solidFill>
                  <a:srgbClr val="FFFFFF"/>
                </a:solidFill>
              </a:defRPr>
            </a:lvl1pPr>
            <a:lvl2pPr indent="-2984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▪"/>
              <a:defRPr>
                <a:solidFill>
                  <a:srgbClr val="FFFFFF"/>
                </a:solidFill>
              </a:defRPr>
            </a:lvl2pPr>
            <a:lvl3pPr indent="-29845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100"/>
              <a:buAutoNum type="arabicPeriod"/>
              <a:defRPr>
                <a:solidFill>
                  <a:srgbClr val="FFFFFF"/>
                </a:solidFill>
              </a:defRPr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–"/>
              <a:defRPr>
                <a:solidFill>
                  <a:srgbClr val="FFFFFF"/>
                </a:solidFill>
              </a:defRPr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100"/>
              <a:buAutoNum type="arabicPeriod"/>
              <a:defRPr>
                <a:solidFill>
                  <a:srgbClr val="FFFFFF"/>
                </a:solidFill>
              </a:defRPr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416" name="Google Shape;416;p52"/>
          <p:cNvSpPr txBox="1"/>
          <p:nvPr>
            <p:ph idx="2" type="body"/>
          </p:nvPr>
        </p:nvSpPr>
        <p:spPr>
          <a:xfrm>
            <a:off x="396479" y="1107281"/>
            <a:ext cx="8351056" cy="420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>
                <a:solidFill>
                  <a:srgbClr val="006A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Char char="▪"/>
              <a:defRPr/>
            </a:lvl2pPr>
            <a:lvl3pPr indent="-3302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  <a:defRPr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  <a:defRPr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0_TEXT &amp; IMAGE">
  <p:cSld name="20_TEXT &amp; IMAGE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3"/>
          <p:cNvSpPr txBox="1"/>
          <p:nvPr>
            <p:ph type="title"/>
          </p:nvPr>
        </p:nvSpPr>
        <p:spPr>
          <a:xfrm>
            <a:off x="386953" y="526500"/>
            <a:ext cx="8333297" cy="53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53"/>
          <p:cNvSpPr txBox="1"/>
          <p:nvPr>
            <p:ph idx="1" type="body"/>
          </p:nvPr>
        </p:nvSpPr>
        <p:spPr>
          <a:xfrm>
            <a:off x="405359" y="1063020"/>
            <a:ext cx="8333297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A7F"/>
              </a:buClr>
              <a:buSzPts val="2200"/>
              <a:buNone/>
              <a:defRPr b="1" sz="2400">
                <a:solidFill>
                  <a:srgbClr val="006A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Char char="▪"/>
              <a:defRPr/>
            </a:lvl2pPr>
            <a:lvl3pPr indent="-3302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  <a:defRPr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  <a:defRPr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420" name="Google Shape;420;p53"/>
          <p:cNvSpPr/>
          <p:nvPr>
            <p:ph idx="2" type="pic"/>
          </p:nvPr>
        </p:nvSpPr>
        <p:spPr>
          <a:xfrm>
            <a:off x="405053" y="1474345"/>
            <a:ext cx="1998263" cy="1783372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D8D8D8"/>
          </a:solidFill>
          <a:ln>
            <a:noFill/>
          </a:ln>
        </p:spPr>
        <p:txBody>
          <a:bodyPr anchorCtr="0" anchor="t" bIns="142875" lIns="142875" spcFirstLastPara="1" rIns="142875" wrap="square" tIns="1428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1" name="Google Shape;421;p53"/>
          <p:cNvSpPr txBox="1"/>
          <p:nvPr>
            <p:ph idx="3" type="body"/>
          </p:nvPr>
        </p:nvSpPr>
        <p:spPr>
          <a:xfrm>
            <a:off x="405053" y="3358800"/>
            <a:ext cx="1998263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indent="-2857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▪"/>
              <a:defRPr sz="1000"/>
            </a:lvl2pPr>
            <a:lvl3pPr indent="-2794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AutoNum type="arabicPeriod"/>
              <a:defRPr sz="900"/>
            </a:lvl3pPr>
            <a:lvl4pPr indent="-2730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Char char="–"/>
              <a:defRPr sz="800"/>
            </a:lvl4pPr>
            <a:lvl5pPr indent="-2730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AutoNum type="arabicPeriod"/>
              <a:defRPr sz="8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4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400"/>
            </a:lvl9pPr>
          </a:lstStyle>
          <a:p/>
        </p:txBody>
      </p:sp>
      <p:sp>
        <p:nvSpPr>
          <p:cNvPr id="422" name="Google Shape;422;p53"/>
          <p:cNvSpPr/>
          <p:nvPr>
            <p:ph idx="4" type="pic"/>
          </p:nvPr>
        </p:nvSpPr>
        <p:spPr>
          <a:xfrm>
            <a:off x="2516731" y="1472483"/>
            <a:ext cx="1998263" cy="1783372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D8D8D8"/>
          </a:solidFill>
          <a:ln>
            <a:noFill/>
          </a:ln>
        </p:spPr>
        <p:txBody>
          <a:bodyPr anchorCtr="0" anchor="t" bIns="142875" lIns="142875" spcFirstLastPara="1" rIns="142875" wrap="square" tIns="1428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3" name="Google Shape;423;p53"/>
          <p:cNvSpPr txBox="1"/>
          <p:nvPr>
            <p:ph idx="5" type="body"/>
          </p:nvPr>
        </p:nvSpPr>
        <p:spPr>
          <a:xfrm>
            <a:off x="2516732" y="3358800"/>
            <a:ext cx="1998263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indent="-2857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▪"/>
              <a:defRPr sz="1000"/>
            </a:lvl2pPr>
            <a:lvl3pPr indent="-2794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AutoNum type="arabicPeriod"/>
              <a:defRPr sz="900"/>
            </a:lvl3pPr>
            <a:lvl4pPr indent="-2730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Char char="–"/>
              <a:defRPr sz="800"/>
            </a:lvl4pPr>
            <a:lvl5pPr indent="-2730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AutoNum type="arabicPeriod"/>
              <a:defRPr sz="8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4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400"/>
            </a:lvl9pPr>
          </a:lstStyle>
          <a:p/>
        </p:txBody>
      </p:sp>
      <p:sp>
        <p:nvSpPr>
          <p:cNvPr id="424" name="Google Shape;424;p53"/>
          <p:cNvSpPr/>
          <p:nvPr>
            <p:ph idx="6" type="pic"/>
          </p:nvPr>
        </p:nvSpPr>
        <p:spPr>
          <a:xfrm>
            <a:off x="4628408" y="1472483"/>
            <a:ext cx="1998263" cy="1783372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D8D8D8"/>
          </a:solidFill>
          <a:ln>
            <a:noFill/>
          </a:ln>
        </p:spPr>
        <p:txBody>
          <a:bodyPr anchorCtr="0" anchor="t" bIns="142875" lIns="142875" spcFirstLastPara="1" rIns="142875" wrap="square" tIns="1428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5" name="Google Shape;425;p53"/>
          <p:cNvSpPr txBox="1"/>
          <p:nvPr>
            <p:ph idx="7" type="body"/>
          </p:nvPr>
        </p:nvSpPr>
        <p:spPr>
          <a:xfrm>
            <a:off x="4628409" y="3358800"/>
            <a:ext cx="1998263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indent="-2857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▪"/>
              <a:defRPr sz="1000"/>
            </a:lvl2pPr>
            <a:lvl3pPr indent="-2794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AutoNum type="arabicPeriod"/>
              <a:defRPr sz="900"/>
            </a:lvl3pPr>
            <a:lvl4pPr indent="-2730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Char char="–"/>
              <a:defRPr sz="800"/>
            </a:lvl4pPr>
            <a:lvl5pPr indent="-2730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AutoNum type="arabicPeriod"/>
              <a:defRPr sz="8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4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400"/>
            </a:lvl9pPr>
          </a:lstStyle>
          <a:p/>
        </p:txBody>
      </p:sp>
      <p:sp>
        <p:nvSpPr>
          <p:cNvPr id="426" name="Google Shape;426;p53"/>
          <p:cNvSpPr/>
          <p:nvPr>
            <p:ph idx="8" type="pic"/>
          </p:nvPr>
        </p:nvSpPr>
        <p:spPr>
          <a:xfrm>
            <a:off x="6740087" y="1472483"/>
            <a:ext cx="1998263" cy="1783372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D8D8D8"/>
          </a:solidFill>
          <a:ln>
            <a:noFill/>
          </a:ln>
        </p:spPr>
        <p:txBody>
          <a:bodyPr anchorCtr="0" anchor="t" bIns="142875" lIns="142875" spcFirstLastPara="1" rIns="142875" wrap="square" tIns="1428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7" name="Google Shape;427;p53"/>
          <p:cNvSpPr txBox="1"/>
          <p:nvPr>
            <p:ph idx="9" type="body"/>
          </p:nvPr>
        </p:nvSpPr>
        <p:spPr>
          <a:xfrm>
            <a:off x="6740087" y="3358800"/>
            <a:ext cx="1998263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indent="-2857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▪"/>
              <a:defRPr sz="1000"/>
            </a:lvl2pPr>
            <a:lvl3pPr indent="-2794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AutoNum type="arabicPeriod"/>
              <a:defRPr sz="900"/>
            </a:lvl3pPr>
            <a:lvl4pPr indent="-2730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Char char="–"/>
              <a:defRPr sz="800"/>
            </a:lvl4pPr>
            <a:lvl5pPr indent="-2730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00"/>
              <a:buAutoNum type="arabicPeriod"/>
              <a:defRPr sz="8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4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400"/>
            </a:lvl9pPr>
          </a:lstStyle>
          <a:p/>
        </p:txBody>
      </p:sp>
      <p:sp>
        <p:nvSpPr>
          <p:cNvPr id="428" name="Google Shape;428;p53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9" name="Google Shape;429;p53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53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4"/>
          <p:cNvSpPr txBox="1"/>
          <p:nvPr>
            <p:ph type="title"/>
          </p:nvPr>
        </p:nvSpPr>
        <p:spPr>
          <a:xfrm>
            <a:off x="285504" y="286626"/>
            <a:ext cx="7714917" cy="57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54"/>
          <p:cNvSpPr txBox="1"/>
          <p:nvPr>
            <p:ph idx="1" type="body"/>
          </p:nvPr>
        </p:nvSpPr>
        <p:spPr>
          <a:xfrm>
            <a:off x="1142108" y="1428750"/>
            <a:ext cx="3313282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0" sz="15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2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200"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b="1" sz="1200"/>
            </a:lvl9pPr>
          </a:lstStyle>
          <a:p/>
        </p:txBody>
      </p:sp>
      <p:sp>
        <p:nvSpPr>
          <p:cNvPr id="434" name="Google Shape;434;p54"/>
          <p:cNvSpPr txBox="1"/>
          <p:nvPr>
            <p:ph idx="2" type="body"/>
          </p:nvPr>
        </p:nvSpPr>
        <p:spPr>
          <a:xfrm>
            <a:off x="1142108" y="2057401"/>
            <a:ext cx="3313282" cy="2457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indent="-3175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▪"/>
              <a:defRPr sz="1500"/>
            </a:lvl2pPr>
            <a:lvl3pPr indent="-3048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  <a:defRPr sz="1400"/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sz="1200"/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sz="12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200"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200"/>
            </a:lvl9pPr>
          </a:lstStyle>
          <a:p/>
        </p:txBody>
      </p:sp>
      <p:sp>
        <p:nvSpPr>
          <p:cNvPr id="435" name="Google Shape;435;p54"/>
          <p:cNvSpPr txBox="1"/>
          <p:nvPr>
            <p:ph idx="3" type="body"/>
          </p:nvPr>
        </p:nvSpPr>
        <p:spPr>
          <a:xfrm>
            <a:off x="4688623" y="1428750"/>
            <a:ext cx="3313282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0" sz="15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2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200"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b="1" sz="1200"/>
            </a:lvl9pPr>
          </a:lstStyle>
          <a:p/>
        </p:txBody>
      </p:sp>
      <p:sp>
        <p:nvSpPr>
          <p:cNvPr id="436" name="Google Shape;436;p54"/>
          <p:cNvSpPr txBox="1"/>
          <p:nvPr>
            <p:ph idx="4" type="body"/>
          </p:nvPr>
        </p:nvSpPr>
        <p:spPr>
          <a:xfrm>
            <a:off x="4688623" y="2057401"/>
            <a:ext cx="3313282" cy="2457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indent="-3175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▪"/>
              <a:defRPr sz="1500"/>
            </a:lvl2pPr>
            <a:lvl3pPr indent="-3048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  <a:defRPr sz="1400"/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sz="1200"/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sz="1200"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200"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200"/>
            </a:lvl9pPr>
          </a:lstStyle>
          <a:p/>
        </p:txBody>
      </p:sp>
      <p:sp>
        <p:nvSpPr>
          <p:cNvPr id="437" name="Google Shape;437;p54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8" name="Google Shape;438;p54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9" name="Google Shape;439;p54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5"/>
          <p:cNvSpPr txBox="1"/>
          <p:nvPr>
            <p:ph type="title"/>
          </p:nvPr>
        </p:nvSpPr>
        <p:spPr>
          <a:xfrm>
            <a:off x="794920" y="1885950"/>
            <a:ext cx="6521006" cy="21145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3600" cap="none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2" name="Google Shape;442;p55"/>
          <p:cNvSpPr txBox="1"/>
          <p:nvPr>
            <p:ph idx="1" type="body"/>
          </p:nvPr>
        </p:nvSpPr>
        <p:spPr>
          <a:xfrm>
            <a:off x="799119" y="4057651"/>
            <a:ext cx="6517207" cy="4572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5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10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10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10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10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10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10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43" name="Google Shape;443;p55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55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55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DARK GREY">
  <p:cSld name="2_DARK GREY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6"/>
          <p:cNvSpPr/>
          <p:nvPr>
            <p:ph idx="2" type="pic"/>
          </p:nvPr>
        </p:nvSpPr>
        <p:spPr>
          <a:xfrm>
            <a:off x="6115058" y="0"/>
            <a:ext cx="302895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8" name="Google Shape;448;p56"/>
          <p:cNvSpPr/>
          <p:nvPr/>
        </p:nvSpPr>
        <p:spPr>
          <a:xfrm>
            <a:off x="0" y="0"/>
            <a:ext cx="9144013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56"/>
          <p:cNvSpPr txBox="1"/>
          <p:nvPr>
            <p:ph type="title"/>
          </p:nvPr>
        </p:nvSpPr>
        <p:spPr>
          <a:xfrm>
            <a:off x="386955" y="546498"/>
            <a:ext cx="8360527" cy="560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A0B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0" name="Google Shape;450;p56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1" name="Google Shape;451;p56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1" i="0" sz="6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52" name="Google Shape;452;p56"/>
          <p:cNvSpPr txBox="1"/>
          <p:nvPr>
            <p:ph idx="1" type="body"/>
          </p:nvPr>
        </p:nvSpPr>
        <p:spPr>
          <a:xfrm>
            <a:off x="386953" y="1527827"/>
            <a:ext cx="8351397" cy="32394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solidFill>
                  <a:srgbClr val="FFFFFF"/>
                </a:solidFill>
              </a:defRPr>
            </a:lvl1pPr>
            <a:lvl2pPr indent="-29845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▪"/>
              <a:defRPr>
                <a:solidFill>
                  <a:srgbClr val="FFFFFF"/>
                </a:solidFill>
              </a:defRPr>
            </a:lvl2pPr>
            <a:lvl3pPr indent="-29845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100"/>
              <a:buAutoNum type="arabicPeriod"/>
              <a:defRPr>
                <a:solidFill>
                  <a:srgbClr val="FFFFFF"/>
                </a:solidFill>
              </a:defRPr>
            </a:lvl3pPr>
            <a:lvl4pPr indent="-29845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–"/>
              <a:defRPr>
                <a:solidFill>
                  <a:srgbClr val="FFFFFF"/>
                </a:solidFill>
              </a:defRPr>
            </a:lvl4pPr>
            <a:lvl5pPr indent="-29845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100"/>
              <a:buAutoNum type="arabicPeriod"/>
              <a:defRPr>
                <a:solidFill>
                  <a:srgbClr val="FFFFFF"/>
                </a:solidFill>
              </a:defRPr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  <p:sp>
        <p:nvSpPr>
          <p:cNvPr id="453" name="Google Shape;453;p56"/>
          <p:cNvSpPr txBox="1"/>
          <p:nvPr>
            <p:ph idx="3" type="body"/>
          </p:nvPr>
        </p:nvSpPr>
        <p:spPr>
          <a:xfrm>
            <a:off x="386955" y="1107027"/>
            <a:ext cx="8360579" cy="420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Char char="▪"/>
              <a:defRPr/>
            </a:lvl2pPr>
            <a:lvl3pPr indent="-3302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  <a:defRPr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  <a:defRPr/>
            </a:lvl5pPr>
            <a:lvl6pPr indent="-228600" lvl="5" marL="27432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6pPr>
            <a:lvl7pPr indent="-228600" lvl="6" marL="320040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44" Type="http://schemas.openxmlformats.org/officeDocument/2006/relationships/theme" Target="../theme/theme3.xml"/><Relationship Id="rId21" Type="http://schemas.openxmlformats.org/officeDocument/2006/relationships/slideLayout" Target="../slideLayouts/slideLayout32.xml"/><Relationship Id="rId43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85504" y="286626"/>
            <a:ext cx="7714917" cy="57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70221" y="1143351"/>
            <a:ext cx="7430200" cy="31434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8000419" y="4858450"/>
            <a:ext cx="572850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4000998" y="4858450"/>
            <a:ext cx="3999423" cy="2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572217" y="4857701"/>
            <a:ext cx="571796" cy="285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1" i="0" sz="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1" i="0" sz="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1" i="0" sz="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1" i="0" sz="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1" i="0" sz="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b="1" i="0" sz="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b="1" i="0" sz="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b="1" i="0" sz="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b="1" i="0" sz="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E82C3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57"/>
          <p:cNvSpPr txBox="1"/>
          <p:nvPr>
            <p:ph type="title"/>
          </p:nvPr>
        </p:nvSpPr>
        <p:spPr>
          <a:xfrm>
            <a:off x="856908" y="1714142"/>
            <a:ext cx="4857904" cy="183364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GANG</a:t>
            </a:r>
            <a:endParaRPr/>
          </a:p>
        </p:txBody>
      </p:sp>
      <p:sp>
        <p:nvSpPr>
          <p:cNvPr id="460" name="Google Shape;460;p57"/>
          <p:cNvSpPr txBox="1"/>
          <p:nvPr>
            <p:ph idx="1" type="subTitle"/>
          </p:nvPr>
        </p:nvSpPr>
        <p:spPr>
          <a:xfrm>
            <a:off x="856908" y="3429095"/>
            <a:ext cx="485790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</a:pPr>
            <a:r>
              <a:rPr b="1" lang="es" sz="1400"/>
              <a:t>ADIDAS TECH SPORTS: “</a:t>
            </a:r>
            <a:r>
              <a:rPr b="1" lang="es"/>
              <a:t>REMAKE</a:t>
            </a:r>
            <a:r>
              <a:rPr b="1" lang="es" sz="1400"/>
              <a:t>”</a:t>
            </a:r>
            <a:r>
              <a:rPr b="1" lang="es" sz="1400" u="sng"/>
              <a:t>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</a:pPr>
            <a:r>
              <a:t/>
            </a:r>
            <a:endParaRPr sz="1400"/>
          </a:p>
        </p:txBody>
      </p:sp>
      <p:grpSp>
        <p:nvGrpSpPr>
          <p:cNvPr id="461" name="Google Shape;461;p57"/>
          <p:cNvGrpSpPr/>
          <p:nvPr/>
        </p:nvGrpSpPr>
        <p:grpSpPr>
          <a:xfrm>
            <a:off x="5500552" y="639507"/>
            <a:ext cx="1705090" cy="1647883"/>
            <a:chOff x="1340" y="133"/>
            <a:chExt cx="3049" cy="2948"/>
          </a:xfrm>
        </p:grpSpPr>
        <p:sp>
          <p:nvSpPr>
            <p:cNvPr id="462" name="Google Shape;462;p57"/>
            <p:cNvSpPr/>
            <p:nvPr/>
          </p:nvSpPr>
          <p:spPr>
            <a:xfrm>
              <a:off x="1583" y="1505"/>
              <a:ext cx="2566" cy="118"/>
            </a:xfrm>
            <a:custGeom>
              <a:rect b="b" l="l" r="r" t="t"/>
              <a:pathLst>
                <a:path extrusionOk="0" h="50" w="1087">
                  <a:moveTo>
                    <a:pt x="1087" y="0"/>
                  </a:moveTo>
                  <a:cubicBezTo>
                    <a:pt x="1079" y="16"/>
                    <a:pt x="1065" y="37"/>
                    <a:pt x="1052" y="50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25" y="40"/>
                    <a:pt x="7" y="17"/>
                    <a:pt x="0" y="0"/>
                  </a:cubicBezTo>
                  <a:lnTo>
                    <a:pt x="1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57"/>
            <p:cNvSpPr/>
            <p:nvPr/>
          </p:nvSpPr>
          <p:spPr>
            <a:xfrm>
              <a:off x="1760" y="1746"/>
              <a:ext cx="2207" cy="108"/>
            </a:xfrm>
            <a:custGeom>
              <a:rect b="b" l="l" r="r" t="t"/>
              <a:pathLst>
                <a:path extrusionOk="0" h="46" w="935">
                  <a:moveTo>
                    <a:pt x="93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5" y="18"/>
                    <a:pt x="31" y="34"/>
                    <a:pt x="48" y="46"/>
                  </a:cubicBezTo>
                  <a:cubicBezTo>
                    <a:pt x="883" y="46"/>
                    <a:pt x="883" y="46"/>
                    <a:pt x="883" y="46"/>
                  </a:cubicBezTo>
                  <a:cubicBezTo>
                    <a:pt x="904" y="34"/>
                    <a:pt x="923" y="18"/>
                    <a:pt x="935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57"/>
            <p:cNvSpPr/>
            <p:nvPr/>
          </p:nvSpPr>
          <p:spPr>
            <a:xfrm>
              <a:off x="3072" y="1968"/>
              <a:ext cx="623" cy="250"/>
            </a:xfrm>
            <a:custGeom>
              <a:rect b="b" l="l" r="r" t="t"/>
              <a:pathLst>
                <a:path extrusionOk="0" h="106" w="264">
                  <a:moveTo>
                    <a:pt x="26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0" y="41"/>
                    <a:pt x="0" y="79"/>
                    <a:pt x="0" y="106"/>
                  </a:cubicBezTo>
                  <a:cubicBezTo>
                    <a:pt x="75" y="101"/>
                    <a:pt x="174" y="67"/>
                    <a:pt x="264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57"/>
            <p:cNvSpPr/>
            <p:nvPr/>
          </p:nvSpPr>
          <p:spPr>
            <a:xfrm>
              <a:off x="3320" y="723"/>
              <a:ext cx="1069" cy="669"/>
            </a:xfrm>
            <a:custGeom>
              <a:rect b="b" l="l" r="r" t="t"/>
              <a:pathLst>
                <a:path extrusionOk="0" h="284" w="453">
                  <a:moveTo>
                    <a:pt x="446" y="0"/>
                  </a:moveTo>
                  <a:cubicBezTo>
                    <a:pt x="329" y="7"/>
                    <a:pt x="161" y="86"/>
                    <a:pt x="52" y="214"/>
                  </a:cubicBezTo>
                  <a:cubicBezTo>
                    <a:pt x="32" y="237"/>
                    <a:pt x="14" y="260"/>
                    <a:pt x="0" y="284"/>
                  </a:cubicBezTo>
                  <a:cubicBezTo>
                    <a:pt x="376" y="284"/>
                    <a:pt x="376" y="284"/>
                    <a:pt x="376" y="284"/>
                  </a:cubicBezTo>
                  <a:cubicBezTo>
                    <a:pt x="427" y="183"/>
                    <a:pt x="453" y="82"/>
                    <a:pt x="446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57"/>
            <p:cNvSpPr/>
            <p:nvPr/>
          </p:nvSpPr>
          <p:spPr>
            <a:xfrm>
              <a:off x="2031" y="1968"/>
              <a:ext cx="623" cy="250"/>
            </a:xfrm>
            <a:custGeom>
              <a:rect b="b" l="l" r="r" t="t"/>
              <a:pathLst>
                <a:path extrusionOk="0" h="106" w="264">
                  <a:moveTo>
                    <a:pt x="263" y="106"/>
                  </a:moveTo>
                  <a:cubicBezTo>
                    <a:pt x="264" y="79"/>
                    <a:pt x="264" y="41"/>
                    <a:pt x="25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2" y="67"/>
                    <a:pt x="191" y="101"/>
                    <a:pt x="263" y="106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57"/>
            <p:cNvSpPr/>
            <p:nvPr/>
          </p:nvSpPr>
          <p:spPr>
            <a:xfrm>
              <a:off x="2673" y="1968"/>
              <a:ext cx="380" cy="268"/>
            </a:xfrm>
            <a:custGeom>
              <a:rect b="b" l="l" r="r" t="t"/>
              <a:pathLst>
                <a:path extrusionOk="0" h="114" w="161">
                  <a:moveTo>
                    <a:pt x="81" y="114"/>
                  </a:moveTo>
                  <a:cubicBezTo>
                    <a:pt x="108" y="86"/>
                    <a:pt x="136" y="48"/>
                    <a:pt x="16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48"/>
                    <a:pt x="52" y="86"/>
                    <a:pt x="81" y="114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57"/>
            <p:cNvSpPr/>
            <p:nvPr/>
          </p:nvSpPr>
          <p:spPr>
            <a:xfrm>
              <a:off x="1342" y="723"/>
              <a:ext cx="1069" cy="669"/>
            </a:xfrm>
            <a:custGeom>
              <a:rect b="b" l="l" r="r" t="t"/>
              <a:pathLst>
                <a:path extrusionOk="0" h="284" w="453">
                  <a:moveTo>
                    <a:pt x="453" y="284"/>
                  </a:moveTo>
                  <a:cubicBezTo>
                    <a:pt x="439" y="260"/>
                    <a:pt x="420" y="237"/>
                    <a:pt x="401" y="214"/>
                  </a:cubicBezTo>
                  <a:cubicBezTo>
                    <a:pt x="292" y="86"/>
                    <a:pt x="123" y="7"/>
                    <a:pt x="8" y="0"/>
                  </a:cubicBezTo>
                  <a:cubicBezTo>
                    <a:pt x="0" y="82"/>
                    <a:pt x="26" y="183"/>
                    <a:pt x="76" y="284"/>
                  </a:cubicBezTo>
                  <a:lnTo>
                    <a:pt x="453" y="28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57"/>
            <p:cNvSpPr/>
            <p:nvPr/>
          </p:nvSpPr>
          <p:spPr>
            <a:xfrm>
              <a:off x="2470" y="133"/>
              <a:ext cx="791" cy="1259"/>
            </a:xfrm>
            <a:custGeom>
              <a:rect b="b" l="l" r="r" t="t"/>
              <a:pathLst>
                <a:path extrusionOk="0" h="534" w="335">
                  <a:moveTo>
                    <a:pt x="330" y="534"/>
                  </a:moveTo>
                  <a:cubicBezTo>
                    <a:pt x="332" y="505"/>
                    <a:pt x="335" y="477"/>
                    <a:pt x="335" y="444"/>
                  </a:cubicBezTo>
                  <a:cubicBezTo>
                    <a:pt x="335" y="266"/>
                    <a:pt x="255" y="82"/>
                    <a:pt x="167" y="0"/>
                  </a:cubicBezTo>
                  <a:cubicBezTo>
                    <a:pt x="78" y="82"/>
                    <a:pt x="0" y="266"/>
                    <a:pt x="0" y="444"/>
                  </a:cubicBezTo>
                  <a:cubicBezTo>
                    <a:pt x="0" y="477"/>
                    <a:pt x="0" y="505"/>
                    <a:pt x="5" y="534"/>
                  </a:cubicBezTo>
                  <a:lnTo>
                    <a:pt x="330" y="53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57"/>
            <p:cNvSpPr/>
            <p:nvPr/>
          </p:nvSpPr>
          <p:spPr>
            <a:xfrm>
              <a:off x="3908" y="2548"/>
              <a:ext cx="465" cy="533"/>
            </a:xfrm>
            <a:custGeom>
              <a:rect b="b" l="l" r="r" t="t"/>
              <a:pathLst>
                <a:path extrusionOk="0" h="226" w="197">
                  <a:moveTo>
                    <a:pt x="99" y="226"/>
                  </a:moveTo>
                  <a:cubicBezTo>
                    <a:pt x="152" y="226"/>
                    <a:pt x="197" y="205"/>
                    <a:pt x="197" y="151"/>
                  </a:cubicBezTo>
                  <a:cubicBezTo>
                    <a:pt x="197" y="121"/>
                    <a:pt x="175" y="100"/>
                    <a:pt x="141" y="92"/>
                  </a:cubicBezTo>
                  <a:cubicBezTo>
                    <a:pt x="105" y="83"/>
                    <a:pt x="60" y="84"/>
                    <a:pt x="60" y="61"/>
                  </a:cubicBezTo>
                  <a:cubicBezTo>
                    <a:pt x="62" y="46"/>
                    <a:pt x="76" y="42"/>
                    <a:pt x="98" y="42"/>
                  </a:cubicBezTo>
                  <a:cubicBezTo>
                    <a:pt x="131" y="42"/>
                    <a:pt x="132" y="60"/>
                    <a:pt x="134" y="71"/>
                  </a:cubicBezTo>
                  <a:cubicBezTo>
                    <a:pt x="188" y="71"/>
                    <a:pt x="188" y="71"/>
                    <a:pt x="188" y="71"/>
                  </a:cubicBezTo>
                  <a:cubicBezTo>
                    <a:pt x="184" y="29"/>
                    <a:pt x="150" y="0"/>
                    <a:pt x="95" y="0"/>
                  </a:cubicBezTo>
                  <a:cubicBezTo>
                    <a:pt x="38" y="0"/>
                    <a:pt x="5" y="31"/>
                    <a:pt x="5" y="70"/>
                  </a:cubicBezTo>
                  <a:cubicBezTo>
                    <a:pt x="5" y="93"/>
                    <a:pt x="17" y="113"/>
                    <a:pt x="36" y="123"/>
                  </a:cubicBezTo>
                  <a:cubicBezTo>
                    <a:pt x="50" y="130"/>
                    <a:pt x="69" y="135"/>
                    <a:pt x="92" y="139"/>
                  </a:cubicBezTo>
                  <a:cubicBezTo>
                    <a:pt x="116" y="141"/>
                    <a:pt x="137" y="143"/>
                    <a:pt x="139" y="160"/>
                  </a:cubicBezTo>
                  <a:cubicBezTo>
                    <a:pt x="139" y="172"/>
                    <a:pt x="127" y="186"/>
                    <a:pt x="102" y="186"/>
                  </a:cubicBezTo>
                  <a:cubicBezTo>
                    <a:pt x="65" y="186"/>
                    <a:pt x="57" y="165"/>
                    <a:pt x="57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1" y="196"/>
                    <a:pt x="38" y="226"/>
                    <a:pt x="99" y="226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57"/>
            <p:cNvSpPr/>
            <p:nvPr/>
          </p:nvSpPr>
          <p:spPr>
            <a:xfrm>
              <a:off x="3311" y="2548"/>
              <a:ext cx="550" cy="533"/>
            </a:xfrm>
            <a:custGeom>
              <a:rect b="b" l="l" r="r" t="t"/>
              <a:pathLst>
                <a:path extrusionOk="0" h="226" w="233">
                  <a:moveTo>
                    <a:pt x="178" y="3"/>
                  </a:moveTo>
                  <a:cubicBezTo>
                    <a:pt x="178" y="19"/>
                    <a:pt x="178" y="19"/>
                    <a:pt x="178" y="19"/>
                  </a:cubicBezTo>
                  <a:cubicBezTo>
                    <a:pt x="160" y="6"/>
                    <a:pt x="139" y="0"/>
                    <a:pt x="114" y="0"/>
                  </a:cubicBezTo>
                  <a:cubicBezTo>
                    <a:pt x="52" y="0"/>
                    <a:pt x="0" y="50"/>
                    <a:pt x="0" y="113"/>
                  </a:cubicBezTo>
                  <a:cubicBezTo>
                    <a:pt x="0" y="175"/>
                    <a:pt x="52" y="226"/>
                    <a:pt x="114" y="226"/>
                  </a:cubicBezTo>
                  <a:cubicBezTo>
                    <a:pt x="139" y="226"/>
                    <a:pt x="160" y="219"/>
                    <a:pt x="178" y="207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233" y="221"/>
                    <a:pt x="233" y="221"/>
                    <a:pt x="233" y="221"/>
                  </a:cubicBezTo>
                  <a:cubicBezTo>
                    <a:pt x="233" y="3"/>
                    <a:pt x="233" y="3"/>
                    <a:pt x="233" y="3"/>
                  </a:cubicBezTo>
                  <a:lnTo>
                    <a:pt x="178" y="3"/>
                  </a:lnTo>
                  <a:close/>
                  <a:moveTo>
                    <a:pt x="117" y="175"/>
                  </a:moveTo>
                  <a:cubicBezTo>
                    <a:pt x="83" y="175"/>
                    <a:pt x="54" y="146"/>
                    <a:pt x="54" y="113"/>
                  </a:cubicBezTo>
                  <a:cubicBezTo>
                    <a:pt x="54" y="79"/>
                    <a:pt x="83" y="50"/>
                    <a:pt x="117" y="50"/>
                  </a:cubicBezTo>
                  <a:cubicBezTo>
                    <a:pt x="150" y="50"/>
                    <a:pt x="178" y="79"/>
                    <a:pt x="178" y="113"/>
                  </a:cubicBezTo>
                  <a:cubicBezTo>
                    <a:pt x="178" y="146"/>
                    <a:pt x="150" y="175"/>
                    <a:pt x="117" y="1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57"/>
            <p:cNvSpPr/>
            <p:nvPr/>
          </p:nvSpPr>
          <p:spPr>
            <a:xfrm>
              <a:off x="2725" y="2378"/>
              <a:ext cx="545" cy="703"/>
            </a:xfrm>
            <a:custGeom>
              <a:rect b="b" l="l" r="r" t="t"/>
              <a:pathLst>
                <a:path extrusionOk="0" h="298" w="231">
                  <a:moveTo>
                    <a:pt x="177" y="0"/>
                  </a:moveTo>
                  <a:cubicBezTo>
                    <a:pt x="177" y="91"/>
                    <a:pt x="177" y="91"/>
                    <a:pt x="177" y="91"/>
                  </a:cubicBezTo>
                  <a:cubicBezTo>
                    <a:pt x="158" y="78"/>
                    <a:pt x="137" y="72"/>
                    <a:pt x="113" y="72"/>
                  </a:cubicBezTo>
                  <a:cubicBezTo>
                    <a:pt x="50" y="72"/>
                    <a:pt x="0" y="122"/>
                    <a:pt x="0" y="185"/>
                  </a:cubicBezTo>
                  <a:cubicBezTo>
                    <a:pt x="0" y="247"/>
                    <a:pt x="50" y="298"/>
                    <a:pt x="113" y="298"/>
                  </a:cubicBezTo>
                  <a:cubicBezTo>
                    <a:pt x="137" y="298"/>
                    <a:pt x="159" y="291"/>
                    <a:pt x="177" y="279"/>
                  </a:cubicBezTo>
                  <a:cubicBezTo>
                    <a:pt x="177" y="293"/>
                    <a:pt x="177" y="293"/>
                    <a:pt x="177" y="293"/>
                  </a:cubicBezTo>
                  <a:cubicBezTo>
                    <a:pt x="231" y="293"/>
                    <a:pt x="231" y="293"/>
                    <a:pt x="231" y="293"/>
                  </a:cubicBezTo>
                  <a:cubicBezTo>
                    <a:pt x="231" y="0"/>
                    <a:pt x="231" y="0"/>
                    <a:pt x="231" y="0"/>
                  </a:cubicBezTo>
                  <a:lnTo>
                    <a:pt x="177" y="0"/>
                  </a:lnTo>
                  <a:close/>
                  <a:moveTo>
                    <a:pt x="114" y="247"/>
                  </a:moveTo>
                  <a:cubicBezTo>
                    <a:pt x="81" y="247"/>
                    <a:pt x="52" y="218"/>
                    <a:pt x="52" y="185"/>
                  </a:cubicBezTo>
                  <a:cubicBezTo>
                    <a:pt x="52" y="151"/>
                    <a:pt x="81" y="122"/>
                    <a:pt x="114" y="122"/>
                  </a:cubicBezTo>
                  <a:cubicBezTo>
                    <a:pt x="148" y="122"/>
                    <a:pt x="177" y="151"/>
                    <a:pt x="177" y="185"/>
                  </a:cubicBezTo>
                  <a:cubicBezTo>
                    <a:pt x="177" y="218"/>
                    <a:pt x="148" y="247"/>
                    <a:pt x="114" y="2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57"/>
            <p:cNvSpPr/>
            <p:nvPr/>
          </p:nvSpPr>
          <p:spPr>
            <a:xfrm>
              <a:off x="2543" y="2378"/>
              <a:ext cx="128" cy="12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57"/>
            <p:cNvSpPr/>
            <p:nvPr/>
          </p:nvSpPr>
          <p:spPr>
            <a:xfrm>
              <a:off x="2543" y="2555"/>
              <a:ext cx="128" cy="51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57"/>
            <p:cNvSpPr/>
            <p:nvPr/>
          </p:nvSpPr>
          <p:spPr>
            <a:xfrm>
              <a:off x="1930" y="2378"/>
              <a:ext cx="552" cy="703"/>
            </a:xfrm>
            <a:custGeom>
              <a:rect b="b" l="l" r="r" t="t"/>
              <a:pathLst>
                <a:path extrusionOk="0" h="298" w="234">
                  <a:moveTo>
                    <a:pt x="179" y="0"/>
                  </a:moveTo>
                  <a:cubicBezTo>
                    <a:pt x="179" y="91"/>
                    <a:pt x="179" y="91"/>
                    <a:pt x="179" y="91"/>
                  </a:cubicBezTo>
                  <a:cubicBezTo>
                    <a:pt x="160" y="78"/>
                    <a:pt x="138" y="72"/>
                    <a:pt x="114" y="72"/>
                  </a:cubicBezTo>
                  <a:cubicBezTo>
                    <a:pt x="52" y="72"/>
                    <a:pt x="0" y="122"/>
                    <a:pt x="0" y="185"/>
                  </a:cubicBezTo>
                  <a:cubicBezTo>
                    <a:pt x="0" y="247"/>
                    <a:pt x="52" y="298"/>
                    <a:pt x="114" y="298"/>
                  </a:cubicBezTo>
                  <a:cubicBezTo>
                    <a:pt x="138" y="298"/>
                    <a:pt x="160" y="291"/>
                    <a:pt x="179" y="279"/>
                  </a:cubicBezTo>
                  <a:cubicBezTo>
                    <a:pt x="179" y="293"/>
                    <a:pt x="179" y="293"/>
                    <a:pt x="179" y="293"/>
                  </a:cubicBezTo>
                  <a:cubicBezTo>
                    <a:pt x="234" y="293"/>
                    <a:pt x="234" y="293"/>
                    <a:pt x="234" y="293"/>
                  </a:cubicBezTo>
                  <a:cubicBezTo>
                    <a:pt x="234" y="0"/>
                    <a:pt x="234" y="0"/>
                    <a:pt x="234" y="0"/>
                  </a:cubicBezTo>
                  <a:lnTo>
                    <a:pt x="179" y="0"/>
                  </a:lnTo>
                  <a:close/>
                  <a:moveTo>
                    <a:pt x="117" y="247"/>
                  </a:moveTo>
                  <a:cubicBezTo>
                    <a:pt x="81" y="247"/>
                    <a:pt x="52" y="218"/>
                    <a:pt x="52" y="185"/>
                  </a:cubicBezTo>
                  <a:cubicBezTo>
                    <a:pt x="52" y="151"/>
                    <a:pt x="81" y="122"/>
                    <a:pt x="117" y="122"/>
                  </a:cubicBezTo>
                  <a:cubicBezTo>
                    <a:pt x="150" y="122"/>
                    <a:pt x="179" y="151"/>
                    <a:pt x="179" y="185"/>
                  </a:cubicBezTo>
                  <a:cubicBezTo>
                    <a:pt x="179" y="218"/>
                    <a:pt x="150" y="247"/>
                    <a:pt x="117" y="2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57"/>
            <p:cNvSpPr/>
            <p:nvPr/>
          </p:nvSpPr>
          <p:spPr>
            <a:xfrm>
              <a:off x="1340" y="2548"/>
              <a:ext cx="547" cy="533"/>
            </a:xfrm>
            <a:custGeom>
              <a:rect b="b" l="l" r="r" t="t"/>
              <a:pathLst>
                <a:path extrusionOk="0" h="226" w="232">
                  <a:moveTo>
                    <a:pt x="179" y="3"/>
                  </a:moveTo>
                  <a:cubicBezTo>
                    <a:pt x="179" y="19"/>
                    <a:pt x="179" y="19"/>
                    <a:pt x="179" y="19"/>
                  </a:cubicBezTo>
                  <a:cubicBezTo>
                    <a:pt x="160" y="6"/>
                    <a:pt x="137" y="0"/>
                    <a:pt x="113" y="0"/>
                  </a:cubicBezTo>
                  <a:cubicBezTo>
                    <a:pt x="51" y="0"/>
                    <a:pt x="0" y="50"/>
                    <a:pt x="0" y="113"/>
                  </a:cubicBezTo>
                  <a:cubicBezTo>
                    <a:pt x="0" y="175"/>
                    <a:pt x="51" y="226"/>
                    <a:pt x="113" y="226"/>
                  </a:cubicBezTo>
                  <a:cubicBezTo>
                    <a:pt x="138" y="226"/>
                    <a:pt x="160" y="219"/>
                    <a:pt x="179" y="207"/>
                  </a:cubicBezTo>
                  <a:cubicBezTo>
                    <a:pt x="179" y="221"/>
                    <a:pt x="179" y="221"/>
                    <a:pt x="179" y="221"/>
                  </a:cubicBezTo>
                  <a:cubicBezTo>
                    <a:pt x="232" y="221"/>
                    <a:pt x="232" y="221"/>
                    <a:pt x="232" y="221"/>
                  </a:cubicBezTo>
                  <a:cubicBezTo>
                    <a:pt x="232" y="3"/>
                    <a:pt x="232" y="3"/>
                    <a:pt x="232" y="3"/>
                  </a:cubicBezTo>
                  <a:lnTo>
                    <a:pt x="179" y="3"/>
                  </a:lnTo>
                  <a:close/>
                  <a:moveTo>
                    <a:pt x="114" y="175"/>
                  </a:moveTo>
                  <a:cubicBezTo>
                    <a:pt x="81" y="175"/>
                    <a:pt x="52" y="146"/>
                    <a:pt x="52" y="113"/>
                  </a:cubicBezTo>
                  <a:cubicBezTo>
                    <a:pt x="52" y="79"/>
                    <a:pt x="81" y="50"/>
                    <a:pt x="114" y="50"/>
                  </a:cubicBezTo>
                  <a:cubicBezTo>
                    <a:pt x="150" y="50"/>
                    <a:pt x="179" y="79"/>
                    <a:pt x="179" y="113"/>
                  </a:cubicBezTo>
                  <a:cubicBezTo>
                    <a:pt x="179" y="146"/>
                    <a:pt x="150" y="175"/>
                    <a:pt x="114" y="1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350" lIns="90700" spcFirstLastPara="1" rIns="90700" wrap="square" tIns="453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77" name="Google Shape;47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88554" y="3626115"/>
            <a:ext cx="3169101" cy="10510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66"/>
          <p:cNvGrpSpPr/>
          <p:nvPr/>
        </p:nvGrpSpPr>
        <p:grpSpPr>
          <a:xfrm>
            <a:off x="1295639" y="663939"/>
            <a:ext cx="6300708" cy="4291272"/>
            <a:chOff x="611560" y="663538"/>
            <a:chExt cx="6300700" cy="4292175"/>
          </a:xfrm>
        </p:grpSpPr>
        <p:pic>
          <p:nvPicPr>
            <p:cNvPr descr="http://ez-fit.com/img/ez-Q&amp;A.png" id="539" name="Google Shape;539;p66"/>
            <p:cNvPicPr preferRelativeResize="0"/>
            <p:nvPr/>
          </p:nvPicPr>
          <p:blipFill rotWithShape="1">
            <a:blip r:embed="rId3">
              <a:alphaModFix/>
            </a:blip>
            <a:srcRect b="7879" l="0" r="0" t="76438"/>
            <a:stretch/>
          </p:blipFill>
          <p:spPr>
            <a:xfrm>
              <a:off x="611560" y="4155926"/>
              <a:ext cx="5099720" cy="7997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40" name="Google Shape;540;p66"/>
            <p:cNvSpPr/>
            <p:nvPr/>
          </p:nvSpPr>
          <p:spPr>
            <a:xfrm>
              <a:off x="1511660" y="663538"/>
              <a:ext cx="3060340" cy="2412268"/>
            </a:xfrm>
            <a:prstGeom prst="wedgeRoundRectCallout">
              <a:avLst>
                <a:gd fmla="val -1029" name="adj1"/>
                <a:gd fmla="val 74401" name="adj2"/>
                <a:gd fmla="val 16667" name="adj3"/>
              </a:avLst>
            </a:prstGeom>
            <a:noFill/>
            <a:ln cap="sq" cmpd="sng" w="76200">
              <a:solidFill>
                <a:srgbClr val="54C6E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71975" lIns="71975" spcFirstLastPara="1" rIns="71975" wrap="square" tIns="71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600" cap="none">
                  <a:solidFill>
                    <a:srgbClr val="156D8A"/>
                  </a:solidFill>
                  <a:latin typeface="Arial"/>
                  <a:ea typeface="Arial"/>
                  <a:cs typeface="Arial"/>
                  <a:sym typeface="Arial"/>
                </a:rPr>
                <a:t>Q</a:t>
              </a:r>
              <a:endParaRPr sz="1400"/>
            </a:p>
          </p:txBody>
        </p:sp>
        <p:sp>
          <p:nvSpPr>
            <p:cNvPr id="541" name="Google Shape;541;p66"/>
            <p:cNvSpPr/>
            <p:nvPr/>
          </p:nvSpPr>
          <p:spPr>
            <a:xfrm>
              <a:off x="3671900" y="1347614"/>
              <a:ext cx="3240360" cy="2628292"/>
            </a:xfrm>
            <a:prstGeom prst="wedgeEllipseCallout">
              <a:avLst>
                <a:gd fmla="val -56271" name="adj1"/>
                <a:gd fmla="val 56027" name="adj2"/>
              </a:avLst>
            </a:prstGeom>
            <a:noFill/>
            <a:ln cap="sq" cmpd="sng" w="76200">
              <a:solidFill>
                <a:srgbClr val="54C6EA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71975" lIns="71975" spcFirstLastPara="1" rIns="71975" wrap="square" tIns="719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600" cap="none">
                  <a:solidFill>
                    <a:srgbClr val="156D8A"/>
                  </a:solidFill>
                  <a:latin typeface="Arial"/>
                  <a:ea typeface="Arial"/>
                  <a:cs typeface="Arial"/>
                  <a:sym typeface="Arial"/>
                </a:rPr>
                <a:t>A</a:t>
              </a:r>
              <a:endParaRPr sz="1400"/>
            </a:p>
          </p:txBody>
        </p:sp>
      </p:grpSp>
      <p:sp>
        <p:nvSpPr>
          <p:cNvPr id="542" name="Google Shape;542;p66"/>
          <p:cNvSpPr txBox="1"/>
          <p:nvPr/>
        </p:nvSpPr>
        <p:spPr>
          <a:xfrm>
            <a:off x="4499999" y="1959811"/>
            <a:ext cx="792089" cy="10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975" lIns="71975" spcFirstLastPara="1" rIns="71975" wrap="square" tIns="719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400">
                <a:solidFill>
                  <a:srgbClr val="BBE6F5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endParaRPr sz="1400"/>
          </a:p>
        </p:txBody>
      </p:sp>
      <p:sp>
        <p:nvSpPr>
          <p:cNvPr id="543" name="Google Shape;543;p66"/>
          <p:cNvSpPr txBox="1"/>
          <p:nvPr/>
        </p:nvSpPr>
        <p:spPr>
          <a:xfrm>
            <a:off x="2987285" y="2105204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Google Shape;549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7" y="541"/>
            <a:ext cx="9137830" cy="5142418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67"/>
          <p:cNvSpPr txBox="1"/>
          <p:nvPr/>
        </p:nvSpPr>
        <p:spPr>
          <a:xfrm>
            <a:off x="4247" y="2499220"/>
            <a:ext cx="9138124" cy="1579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700">
                <a:solidFill>
                  <a:srgbClr val="31BAE7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sz="9700">
              <a:solidFill>
                <a:srgbClr val="31BAE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8"/>
          <p:cNvSpPr txBox="1"/>
          <p:nvPr>
            <p:ph type="title"/>
          </p:nvPr>
        </p:nvSpPr>
        <p:spPr>
          <a:xfrm>
            <a:off x="285504" y="286626"/>
            <a:ext cx="7714917" cy="570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31BAE7"/>
                </a:solidFill>
              </a:rPr>
              <a:t>TEAM MEMBERS</a:t>
            </a:r>
            <a:endParaRPr sz="1400"/>
          </a:p>
        </p:txBody>
      </p:sp>
      <p:sp>
        <p:nvSpPr>
          <p:cNvPr id="483" name="Google Shape;483;p58"/>
          <p:cNvSpPr txBox="1"/>
          <p:nvPr>
            <p:ph idx="1" type="body"/>
          </p:nvPr>
        </p:nvSpPr>
        <p:spPr>
          <a:xfrm>
            <a:off x="285112" y="4000150"/>
            <a:ext cx="228626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1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lang="es" sz="1400"/>
              <a:t>Albert Merino</a:t>
            </a:r>
            <a:endParaRPr sz="1400"/>
          </a:p>
          <a:p>
            <a:pPr indent="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lang="es" sz="1400"/>
              <a:t>Computer </a:t>
            </a:r>
            <a:r>
              <a:rPr lang="es" sz="1400"/>
              <a:t>Science Engineer</a:t>
            </a:r>
            <a:endParaRPr sz="1400"/>
          </a:p>
        </p:txBody>
      </p:sp>
      <p:sp>
        <p:nvSpPr>
          <p:cNvPr id="484" name="Google Shape;484;p58"/>
          <p:cNvSpPr txBox="1"/>
          <p:nvPr>
            <p:ph idx="5" type="body"/>
          </p:nvPr>
        </p:nvSpPr>
        <p:spPr>
          <a:xfrm>
            <a:off x="2857406" y="4000150"/>
            <a:ext cx="228626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1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lang="es" sz="1400"/>
              <a:t>Oscar López</a:t>
            </a:r>
            <a:endParaRPr sz="1400"/>
          </a:p>
          <a:p>
            <a:pPr indent="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lang="es" sz="1400"/>
              <a:t>Student of Computer Science Engineering</a:t>
            </a:r>
            <a:endParaRPr sz="1400"/>
          </a:p>
        </p:txBody>
      </p:sp>
      <p:sp>
        <p:nvSpPr>
          <p:cNvPr id="485" name="Google Shape;485;p58"/>
          <p:cNvSpPr txBox="1"/>
          <p:nvPr>
            <p:ph idx="6" type="body"/>
          </p:nvPr>
        </p:nvSpPr>
        <p:spPr>
          <a:xfrm>
            <a:off x="5429307" y="4000150"/>
            <a:ext cx="2286264" cy="5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71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lang="es" sz="1400"/>
              <a:t>Josep Maria Salvia</a:t>
            </a:r>
            <a:endParaRPr sz="1400"/>
          </a:p>
          <a:p>
            <a:pPr indent="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lang="es" sz="1400"/>
              <a:t>Student of Double Degree in Computer Science and </a:t>
            </a:r>
            <a:r>
              <a:rPr lang="es" sz="1400"/>
              <a:t>Business</a:t>
            </a:r>
            <a:r>
              <a:rPr lang="es" sz="1400"/>
              <a:t> </a:t>
            </a:r>
            <a:r>
              <a:rPr lang="es" sz="1400"/>
              <a:t>Management</a:t>
            </a:r>
            <a:endParaRPr sz="1400"/>
          </a:p>
          <a:p>
            <a:pPr indent="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t/>
            </a:r>
            <a:endParaRPr sz="1400"/>
          </a:p>
        </p:txBody>
      </p:sp>
      <p:pic>
        <p:nvPicPr>
          <p:cNvPr id="486" name="Google Shape;48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8650" y="1072900"/>
            <a:ext cx="2573000" cy="257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675" y="1105575"/>
            <a:ext cx="2570725" cy="257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58"/>
          <p:cNvPicPr preferRelativeResize="0"/>
          <p:nvPr/>
        </p:nvPicPr>
        <p:blipFill rotWithShape="1">
          <a:blip r:embed="rId5">
            <a:alphaModFix/>
          </a:blip>
          <a:srcRect b="17340" l="0" r="0" t="23354"/>
          <a:stretch/>
        </p:blipFill>
        <p:spPr>
          <a:xfrm>
            <a:off x="2922865" y="1072900"/>
            <a:ext cx="2440322" cy="257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9"/>
          <p:cNvSpPr txBox="1"/>
          <p:nvPr>
            <p:ph type="title"/>
          </p:nvPr>
        </p:nvSpPr>
        <p:spPr>
          <a:xfrm>
            <a:off x="285504" y="285826"/>
            <a:ext cx="77148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1BAE7"/>
                </a:solidFill>
              </a:rPr>
              <a:t>DATA MINING</a:t>
            </a:r>
            <a:endParaRPr sz="1400"/>
          </a:p>
        </p:txBody>
      </p:sp>
      <p:pic>
        <p:nvPicPr>
          <p:cNvPr id="494" name="Google Shape;49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5050" y="856725"/>
            <a:ext cx="6976123" cy="392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0"/>
          <p:cNvSpPr txBox="1"/>
          <p:nvPr>
            <p:ph type="title"/>
          </p:nvPr>
        </p:nvSpPr>
        <p:spPr>
          <a:xfrm>
            <a:off x="285504" y="285826"/>
            <a:ext cx="77148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1BAE7"/>
                </a:solidFill>
              </a:rPr>
              <a:t>DATA REVISION</a:t>
            </a:r>
            <a:endParaRPr sz="1400"/>
          </a:p>
        </p:txBody>
      </p:sp>
      <p:pic>
        <p:nvPicPr>
          <p:cNvPr id="500" name="Google Shape;50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8250" y="817551"/>
            <a:ext cx="5309298" cy="3981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1"/>
          <p:cNvSpPr txBox="1"/>
          <p:nvPr>
            <p:ph type="title"/>
          </p:nvPr>
        </p:nvSpPr>
        <p:spPr>
          <a:xfrm>
            <a:off x="136779" y="285826"/>
            <a:ext cx="77148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1BAE7"/>
                </a:solidFill>
              </a:rPr>
              <a:t>COMMUNICATION</a:t>
            </a:r>
            <a:endParaRPr sz="1400"/>
          </a:p>
        </p:txBody>
      </p:sp>
      <p:pic>
        <p:nvPicPr>
          <p:cNvPr id="506" name="Google Shape;50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799" y="491450"/>
            <a:ext cx="5552400" cy="41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2"/>
          <p:cNvSpPr txBox="1"/>
          <p:nvPr>
            <p:ph type="title"/>
          </p:nvPr>
        </p:nvSpPr>
        <p:spPr>
          <a:xfrm>
            <a:off x="285504" y="285826"/>
            <a:ext cx="77148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1BAE7"/>
                </a:solidFill>
              </a:rPr>
              <a:t>IDENTIFY THE PROBLEM</a:t>
            </a:r>
            <a:endParaRPr sz="1400"/>
          </a:p>
        </p:txBody>
      </p:sp>
      <p:pic>
        <p:nvPicPr>
          <p:cNvPr id="512" name="Google Shape;51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666750"/>
            <a:ext cx="6096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3"/>
          <p:cNvSpPr txBox="1"/>
          <p:nvPr>
            <p:ph type="title"/>
          </p:nvPr>
        </p:nvSpPr>
        <p:spPr>
          <a:xfrm>
            <a:off x="285504" y="285826"/>
            <a:ext cx="77148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1BAE7"/>
                </a:solidFill>
              </a:rPr>
              <a:t>OUR SOLUTION - PART 1</a:t>
            </a:r>
            <a:endParaRPr sz="1400"/>
          </a:p>
        </p:txBody>
      </p:sp>
      <p:pic>
        <p:nvPicPr>
          <p:cNvPr id="518" name="Google Shape;518;p63"/>
          <p:cNvPicPr preferRelativeResize="0"/>
          <p:nvPr/>
        </p:nvPicPr>
        <p:blipFill rotWithShape="1">
          <a:blip r:embed="rId3">
            <a:alphaModFix/>
          </a:blip>
          <a:srcRect b="0" l="0" r="40621" t="0"/>
          <a:stretch/>
        </p:blipFill>
        <p:spPr>
          <a:xfrm>
            <a:off x="4387475" y="711600"/>
            <a:ext cx="4660125" cy="406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150" y="1399567"/>
            <a:ext cx="4368174" cy="25276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4"/>
          <p:cNvSpPr txBox="1"/>
          <p:nvPr>
            <p:ph type="title"/>
          </p:nvPr>
        </p:nvSpPr>
        <p:spPr>
          <a:xfrm>
            <a:off x="285504" y="285826"/>
            <a:ext cx="77148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1BAE7"/>
                </a:solidFill>
              </a:rPr>
              <a:t>OUR SOLUTION - PART 2</a:t>
            </a:r>
            <a:endParaRPr sz="1400"/>
          </a:p>
        </p:txBody>
      </p:sp>
      <p:sp>
        <p:nvSpPr>
          <p:cNvPr id="525" name="Google Shape;525;p64"/>
          <p:cNvSpPr txBox="1"/>
          <p:nvPr/>
        </p:nvSpPr>
        <p:spPr>
          <a:xfrm>
            <a:off x="1016750" y="856725"/>
            <a:ext cx="3135600" cy="39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Foto aquí</a:t>
            </a:r>
            <a:endParaRPr/>
          </a:p>
        </p:txBody>
      </p:sp>
      <p:sp>
        <p:nvSpPr>
          <p:cNvPr id="526" name="Google Shape;526;p64"/>
          <p:cNvSpPr txBox="1"/>
          <p:nvPr/>
        </p:nvSpPr>
        <p:spPr>
          <a:xfrm>
            <a:off x="4833650" y="745175"/>
            <a:ext cx="3606600" cy="384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Foto aquí</a:t>
            </a:r>
            <a:endParaRPr/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65"/>
          <p:cNvSpPr txBox="1"/>
          <p:nvPr>
            <p:ph type="title"/>
          </p:nvPr>
        </p:nvSpPr>
        <p:spPr>
          <a:xfrm>
            <a:off x="714604" y="262626"/>
            <a:ext cx="77148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solidFill>
                  <a:srgbClr val="31BAE7"/>
                </a:solidFill>
              </a:rPr>
              <a:t>DEMO </a:t>
            </a:r>
            <a:endParaRPr b="1" sz="4800"/>
          </a:p>
        </p:txBody>
      </p:sp>
      <p:pic>
        <p:nvPicPr>
          <p:cNvPr id="532" name="Google Shape;53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825" y="903800"/>
            <a:ext cx="7506352" cy="412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LOBAL TEMPLATE 2017 (LIGHT BLUE)">
  <a:themeElements>
    <a:clrScheme name="LIGHT BLUE">
      <a:dk1>
        <a:srgbClr val="000000"/>
      </a:dk1>
      <a:lt1>
        <a:srgbClr val="FFFFFF"/>
      </a:lt1>
      <a:dk2>
        <a:srgbClr val="7F7F7F"/>
      </a:dk2>
      <a:lt2>
        <a:srgbClr val="BFBFBF"/>
      </a:lt2>
      <a:accent1>
        <a:srgbClr val="0F5A73"/>
      </a:accent1>
      <a:accent2>
        <a:srgbClr val="1987AA"/>
      </a:accent2>
      <a:accent3>
        <a:srgbClr val="5AC3E6"/>
      </a:accent3>
      <a:accent4>
        <a:srgbClr val="8CD7F0"/>
      </a:accent4>
      <a:accent5>
        <a:srgbClr val="AFE1F5"/>
      </a:accent5>
      <a:accent6>
        <a:srgbClr val="CDEBF5"/>
      </a:accent6>
      <a:hlink>
        <a:srgbClr val="5AC3E6"/>
      </a:hlink>
      <a:folHlink>
        <a:srgbClr val="5AC3E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